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46"/>
    <p:restoredTop sz="94663"/>
  </p:normalViewPr>
  <p:slideViewPr>
    <p:cSldViewPr snapToGrid="0">
      <p:cViewPr varScale="1">
        <p:scale>
          <a:sx n="86" d="100"/>
          <a:sy n="86" d="100"/>
        </p:scale>
        <p:origin x="224" y="132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57bf81cc0e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endParaRPr/>
          </a:p>
        </p:txBody>
      </p:sp>
      <p:sp>
        <p:nvSpPr>
          <p:cNvPr id="127" name="Google Shape;127;g57bf81cc0e_2_75:notes"/>
          <p:cNvSpPr>
            <a:spLocks noGrp="1" noRot="1" noChangeAspect="1"/>
          </p:cNvSpPr>
          <p:nvPr>
            <p:ph type="sldImg" idx="2"/>
          </p:nvPr>
        </p:nvSpPr>
        <p:spPr>
          <a:xfrm>
            <a:off x="381187"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58" name="Google Shape;58;p14"/>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59" name="Google Shape;59;p14"/>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685800" y="841772"/>
            <a:ext cx="7772400" cy="1790700"/>
          </a:xfrm>
          <a:prstGeom prst="rect">
            <a:avLst/>
          </a:prstGeom>
          <a:noFill/>
          <a:ln>
            <a:noFill/>
          </a:ln>
        </p:spPr>
        <p:txBody>
          <a:bodyPr spcFirstLastPara="1" wrap="square" lIns="20950" tIns="10475" rIns="20950" bIns="10475" anchor="b" anchorCtr="0"/>
          <a:lstStyle>
            <a:lvl1pPr lvl="0" algn="ctr">
              <a:lnSpc>
                <a:spcPct val="90000"/>
              </a:lnSpc>
              <a:spcBef>
                <a:spcPts val="0"/>
              </a:spcBef>
              <a:spcAft>
                <a:spcPts val="0"/>
              </a:spcAft>
              <a:buClr>
                <a:schemeClr val="dk1"/>
              </a:buClr>
              <a:buSzPts val="5500"/>
              <a:buFont typeface="Calibri"/>
              <a:buNone/>
              <a:defRPr sz="55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62" name="Google Shape;62;p15"/>
          <p:cNvSpPr txBox="1">
            <a:spLocks noGrp="1"/>
          </p:cNvSpPr>
          <p:nvPr>
            <p:ph type="subTitle" idx="1"/>
          </p:nvPr>
        </p:nvSpPr>
        <p:spPr>
          <a:xfrm>
            <a:off x="1143000" y="2701528"/>
            <a:ext cx="6858000" cy="1241821"/>
          </a:xfrm>
          <a:prstGeom prst="rect">
            <a:avLst/>
          </a:prstGeom>
          <a:noFill/>
          <a:ln>
            <a:noFill/>
          </a:ln>
        </p:spPr>
        <p:txBody>
          <a:bodyPr spcFirstLastPara="1" wrap="square" lIns="20950" tIns="10475" rIns="20950" bIns="10475" anchor="t" anchorCtr="0"/>
          <a:lstStyle>
            <a:lvl1pPr lvl="0" algn="ctr">
              <a:lnSpc>
                <a:spcPct val="90000"/>
              </a:lnSpc>
              <a:spcBef>
                <a:spcPts val="900"/>
              </a:spcBef>
              <a:spcAft>
                <a:spcPts val="0"/>
              </a:spcAft>
              <a:buClr>
                <a:schemeClr val="dk1"/>
              </a:buClr>
              <a:buSzPts val="2200"/>
              <a:buNone/>
              <a:defRPr sz="2200"/>
            </a:lvl1pPr>
            <a:lvl2pPr lvl="1" algn="ctr">
              <a:lnSpc>
                <a:spcPct val="90000"/>
              </a:lnSpc>
              <a:spcBef>
                <a:spcPts val="500"/>
              </a:spcBef>
              <a:spcAft>
                <a:spcPts val="0"/>
              </a:spcAft>
              <a:buClr>
                <a:schemeClr val="dk1"/>
              </a:buClr>
              <a:buSzPts val="1800"/>
              <a:buNone/>
              <a:defRPr sz="1800"/>
            </a:lvl2pPr>
            <a:lvl3pPr lvl="2" algn="ctr">
              <a:lnSpc>
                <a:spcPct val="90000"/>
              </a:lnSpc>
              <a:spcBef>
                <a:spcPts val="500"/>
              </a:spcBef>
              <a:spcAft>
                <a:spcPts val="0"/>
              </a:spcAft>
              <a:buClr>
                <a:schemeClr val="dk1"/>
              </a:buClr>
              <a:buSzPts val="1700"/>
              <a:buNone/>
              <a:defRPr sz="1700"/>
            </a:lvl3pPr>
            <a:lvl4pPr lvl="3" algn="ctr">
              <a:lnSpc>
                <a:spcPct val="90000"/>
              </a:lnSpc>
              <a:spcBef>
                <a:spcPts val="500"/>
              </a:spcBef>
              <a:spcAft>
                <a:spcPts val="0"/>
              </a:spcAft>
              <a:buClr>
                <a:schemeClr val="dk1"/>
              </a:buClr>
              <a:buSzPts val="1500"/>
              <a:buNone/>
              <a:defRPr sz="1500"/>
            </a:lvl4pPr>
            <a:lvl5pPr lvl="4" algn="ctr">
              <a:lnSpc>
                <a:spcPct val="90000"/>
              </a:lnSpc>
              <a:spcBef>
                <a:spcPts val="500"/>
              </a:spcBef>
              <a:spcAft>
                <a:spcPts val="0"/>
              </a:spcAft>
              <a:buClr>
                <a:schemeClr val="dk1"/>
              </a:buClr>
              <a:buSzPts val="1500"/>
              <a:buNone/>
              <a:defRPr sz="1500"/>
            </a:lvl5pPr>
            <a:lvl6pPr lvl="5" algn="ctr">
              <a:lnSpc>
                <a:spcPct val="90000"/>
              </a:lnSpc>
              <a:spcBef>
                <a:spcPts val="500"/>
              </a:spcBef>
              <a:spcAft>
                <a:spcPts val="0"/>
              </a:spcAft>
              <a:buClr>
                <a:schemeClr val="dk1"/>
              </a:buClr>
              <a:buSzPts val="1500"/>
              <a:buNone/>
              <a:defRPr sz="1500"/>
            </a:lvl6pPr>
            <a:lvl7pPr lvl="6" algn="ctr">
              <a:lnSpc>
                <a:spcPct val="90000"/>
              </a:lnSpc>
              <a:spcBef>
                <a:spcPts val="500"/>
              </a:spcBef>
              <a:spcAft>
                <a:spcPts val="0"/>
              </a:spcAft>
              <a:buClr>
                <a:schemeClr val="dk1"/>
              </a:buClr>
              <a:buSzPts val="1500"/>
              <a:buNone/>
              <a:defRPr sz="1500"/>
            </a:lvl7pPr>
            <a:lvl8pPr lvl="7" algn="ctr">
              <a:lnSpc>
                <a:spcPct val="90000"/>
              </a:lnSpc>
              <a:spcBef>
                <a:spcPts val="500"/>
              </a:spcBef>
              <a:spcAft>
                <a:spcPts val="0"/>
              </a:spcAft>
              <a:buClr>
                <a:schemeClr val="dk1"/>
              </a:buClr>
              <a:buSzPts val="1500"/>
              <a:buNone/>
              <a:defRPr sz="1500"/>
            </a:lvl8pPr>
            <a:lvl9pPr lvl="8" algn="ctr">
              <a:lnSpc>
                <a:spcPct val="90000"/>
              </a:lnSpc>
              <a:spcBef>
                <a:spcPts val="500"/>
              </a:spcBef>
              <a:spcAft>
                <a:spcPts val="0"/>
              </a:spcAft>
              <a:buClr>
                <a:schemeClr val="dk1"/>
              </a:buClr>
              <a:buSzPts val="1500"/>
              <a:buNone/>
              <a:defRPr sz="1500"/>
            </a:lvl9pPr>
          </a:lstStyle>
          <a:p>
            <a:endParaRPr/>
          </a:p>
        </p:txBody>
      </p:sp>
      <p:sp>
        <p:nvSpPr>
          <p:cNvPr id="63" name="Google Shape;63;p15"/>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64" name="Google Shape;64;p15"/>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65" name="Google Shape;65;p15"/>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5"/>
            <a:ext cx="7886700" cy="994172"/>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68" name="Google Shape;68;p16"/>
          <p:cNvSpPr txBox="1">
            <a:spLocks noGrp="1"/>
          </p:cNvSpPr>
          <p:nvPr>
            <p:ph type="body" idx="1"/>
          </p:nvPr>
        </p:nvSpPr>
        <p:spPr>
          <a:xfrm>
            <a:off x="628650" y="1369219"/>
            <a:ext cx="7886700" cy="3263504"/>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69" name="Google Shape;69;p16"/>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70" name="Google Shape;70;p16"/>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71" name="Google Shape;71;p16"/>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5"/>
            <a:ext cx="7886700" cy="2139553"/>
          </a:xfrm>
          <a:prstGeom prst="rect">
            <a:avLst/>
          </a:prstGeom>
          <a:noFill/>
          <a:ln>
            <a:noFill/>
          </a:ln>
        </p:spPr>
        <p:txBody>
          <a:bodyPr spcFirstLastPara="1" wrap="square" lIns="20950" tIns="10475" rIns="20950" bIns="10475" anchor="b" anchorCtr="0"/>
          <a:lstStyle>
            <a:lvl1pPr lvl="0" algn="l">
              <a:lnSpc>
                <a:spcPct val="90000"/>
              </a:lnSpc>
              <a:spcBef>
                <a:spcPts val="0"/>
              </a:spcBef>
              <a:spcAft>
                <a:spcPts val="0"/>
              </a:spcAft>
              <a:buClr>
                <a:schemeClr val="dk1"/>
              </a:buClr>
              <a:buSzPts val="5500"/>
              <a:buFont typeface="Calibri"/>
              <a:buNone/>
              <a:defRPr sz="55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74" name="Google Shape;74;p17"/>
          <p:cNvSpPr txBox="1">
            <a:spLocks noGrp="1"/>
          </p:cNvSpPr>
          <p:nvPr>
            <p:ph type="body" idx="1"/>
          </p:nvPr>
        </p:nvSpPr>
        <p:spPr>
          <a:xfrm>
            <a:off x="623888" y="3442098"/>
            <a:ext cx="7886700" cy="1125140"/>
          </a:xfrm>
          <a:prstGeom prst="rect">
            <a:avLst/>
          </a:prstGeom>
          <a:noFill/>
          <a:ln>
            <a:noFill/>
          </a:ln>
        </p:spPr>
        <p:txBody>
          <a:bodyPr spcFirstLastPara="1" wrap="square" lIns="20950" tIns="10475" rIns="20950" bIns="10475" anchor="t" anchorCtr="0"/>
          <a:lstStyle>
            <a:lvl1pPr marL="457200" lvl="0" indent="-228600" algn="l">
              <a:lnSpc>
                <a:spcPct val="90000"/>
              </a:lnSpc>
              <a:spcBef>
                <a:spcPts val="900"/>
              </a:spcBef>
              <a:spcAft>
                <a:spcPts val="0"/>
              </a:spcAft>
              <a:buClr>
                <a:schemeClr val="dk1"/>
              </a:buClr>
              <a:buSzPts val="2200"/>
              <a:buNone/>
              <a:defRPr sz="2200">
                <a:solidFill>
                  <a:schemeClr val="dk1"/>
                </a:solidFill>
              </a:defRPr>
            </a:lvl1pPr>
            <a:lvl2pPr marL="914400" lvl="1" indent="-228600" algn="l">
              <a:lnSpc>
                <a:spcPct val="90000"/>
              </a:lnSpc>
              <a:spcBef>
                <a:spcPts val="500"/>
              </a:spcBef>
              <a:spcAft>
                <a:spcPts val="0"/>
              </a:spcAft>
              <a:buClr>
                <a:srgbClr val="888888"/>
              </a:buClr>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700"/>
              <a:buNone/>
              <a:defRPr sz="1700">
                <a:solidFill>
                  <a:srgbClr val="888888"/>
                </a:solidFill>
              </a:defRPr>
            </a:lvl3pPr>
            <a:lvl4pPr marL="1828800" lvl="3" indent="-228600" algn="l">
              <a:lnSpc>
                <a:spcPct val="90000"/>
              </a:lnSpc>
              <a:spcBef>
                <a:spcPts val="500"/>
              </a:spcBef>
              <a:spcAft>
                <a:spcPts val="0"/>
              </a:spcAft>
              <a:buClr>
                <a:srgbClr val="888888"/>
              </a:buClr>
              <a:buSzPts val="1500"/>
              <a:buNone/>
              <a:defRPr sz="1500">
                <a:solidFill>
                  <a:srgbClr val="888888"/>
                </a:solidFill>
              </a:defRPr>
            </a:lvl4pPr>
            <a:lvl5pPr marL="2286000" lvl="4" indent="-228600" algn="l">
              <a:lnSpc>
                <a:spcPct val="90000"/>
              </a:lnSpc>
              <a:spcBef>
                <a:spcPts val="500"/>
              </a:spcBef>
              <a:spcAft>
                <a:spcPts val="0"/>
              </a:spcAft>
              <a:buClr>
                <a:srgbClr val="888888"/>
              </a:buClr>
              <a:buSzPts val="1500"/>
              <a:buNone/>
              <a:defRPr sz="1500">
                <a:solidFill>
                  <a:srgbClr val="888888"/>
                </a:solidFill>
              </a:defRPr>
            </a:lvl5pPr>
            <a:lvl6pPr marL="2743200" lvl="5" indent="-228600" algn="l">
              <a:lnSpc>
                <a:spcPct val="90000"/>
              </a:lnSpc>
              <a:spcBef>
                <a:spcPts val="500"/>
              </a:spcBef>
              <a:spcAft>
                <a:spcPts val="0"/>
              </a:spcAft>
              <a:buClr>
                <a:srgbClr val="888888"/>
              </a:buClr>
              <a:buSzPts val="1500"/>
              <a:buNone/>
              <a:defRPr sz="1500">
                <a:solidFill>
                  <a:srgbClr val="888888"/>
                </a:solidFill>
              </a:defRPr>
            </a:lvl6pPr>
            <a:lvl7pPr marL="3200400" lvl="6" indent="-228600" algn="l">
              <a:lnSpc>
                <a:spcPct val="90000"/>
              </a:lnSpc>
              <a:spcBef>
                <a:spcPts val="500"/>
              </a:spcBef>
              <a:spcAft>
                <a:spcPts val="0"/>
              </a:spcAft>
              <a:buClr>
                <a:srgbClr val="888888"/>
              </a:buClr>
              <a:buSzPts val="1500"/>
              <a:buNone/>
              <a:defRPr sz="1500">
                <a:solidFill>
                  <a:srgbClr val="888888"/>
                </a:solidFill>
              </a:defRPr>
            </a:lvl7pPr>
            <a:lvl8pPr marL="3657600" lvl="7" indent="-228600" algn="l">
              <a:lnSpc>
                <a:spcPct val="90000"/>
              </a:lnSpc>
              <a:spcBef>
                <a:spcPts val="500"/>
              </a:spcBef>
              <a:spcAft>
                <a:spcPts val="0"/>
              </a:spcAft>
              <a:buClr>
                <a:srgbClr val="888888"/>
              </a:buClr>
              <a:buSzPts val="1500"/>
              <a:buNone/>
              <a:defRPr sz="1500">
                <a:solidFill>
                  <a:srgbClr val="888888"/>
                </a:solidFill>
              </a:defRPr>
            </a:lvl8pPr>
            <a:lvl9pPr marL="4114800" lvl="8" indent="-228600" algn="l">
              <a:lnSpc>
                <a:spcPct val="90000"/>
              </a:lnSpc>
              <a:spcBef>
                <a:spcPts val="500"/>
              </a:spcBef>
              <a:spcAft>
                <a:spcPts val="0"/>
              </a:spcAft>
              <a:buClr>
                <a:srgbClr val="888888"/>
              </a:buClr>
              <a:buSzPts val="1500"/>
              <a:buNone/>
              <a:defRPr sz="1500">
                <a:solidFill>
                  <a:srgbClr val="888888"/>
                </a:solidFill>
              </a:defRPr>
            </a:lvl9pPr>
          </a:lstStyle>
          <a:p>
            <a:endParaRPr/>
          </a:p>
        </p:txBody>
      </p:sp>
      <p:sp>
        <p:nvSpPr>
          <p:cNvPr id="75" name="Google Shape;75;p17"/>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76" name="Google Shape;76;p17"/>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77" name="Google Shape;77;p17"/>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5"/>
            <a:ext cx="7886700" cy="994172"/>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80" name="Google Shape;80;p18"/>
          <p:cNvSpPr txBox="1">
            <a:spLocks noGrp="1"/>
          </p:cNvSpPr>
          <p:nvPr>
            <p:ph type="body" idx="1"/>
          </p:nvPr>
        </p:nvSpPr>
        <p:spPr>
          <a:xfrm>
            <a:off x="628650" y="1369219"/>
            <a:ext cx="3886200" cy="3263504"/>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81" name="Google Shape;81;p18"/>
          <p:cNvSpPr txBox="1">
            <a:spLocks noGrp="1"/>
          </p:cNvSpPr>
          <p:nvPr>
            <p:ph type="body" idx="2"/>
          </p:nvPr>
        </p:nvSpPr>
        <p:spPr>
          <a:xfrm>
            <a:off x="4629150" y="1369219"/>
            <a:ext cx="3886200" cy="3263504"/>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82" name="Google Shape;82;p18"/>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83" name="Google Shape;83;p18"/>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84" name="Google Shape;84;p18"/>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5"/>
            <a:ext cx="7886700" cy="994172"/>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87" name="Google Shape;87;p19"/>
          <p:cNvSpPr txBox="1">
            <a:spLocks noGrp="1"/>
          </p:cNvSpPr>
          <p:nvPr>
            <p:ph type="body" idx="1"/>
          </p:nvPr>
        </p:nvSpPr>
        <p:spPr>
          <a:xfrm>
            <a:off x="629842" y="1260872"/>
            <a:ext cx="3868340" cy="617934"/>
          </a:xfrm>
          <a:prstGeom prst="rect">
            <a:avLst/>
          </a:prstGeom>
          <a:noFill/>
          <a:ln>
            <a:noFill/>
          </a:ln>
        </p:spPr>
        <p:txBody>
          <a:bodyPr spcFirstLastPara="1" wrap="square" lIns="20950" tIns="10475" rIns="20950" bIns="10475" anchor="b" anchorCtr="0"/>
          <a:lstStyle>
            <a:lvl1pPr marL="457200" lvl="0" indent="-228600" algn="l">
              <a:lnSpc>
                <a:spcPct val="90000"/>
              </a:lnSpc>
              <a:spcBef>
                <a:spcPts val="900"/>
              </a:spcBef>
              <a:spcAft>
                <a:spcPts val="0"/>
              </a:spcAft>
              <a:buClr>
                <a:schemeClr val="dk1"/>
              </a:buClr>
              <a:buSzPts val="2200"/>
              <a:buNone/>
              <a:defRPr sz="2200" b="1"/>
            </a:lvl1pPr>
            <a:lvl2pPr marL="914400" lvl="1" indent="-228600" algn="l">
              <a:lnSpc>
                <a:spcPct val="90000"/>
              </a:lnSpc>
              <a:spcBef>
                <a:spcPts val="500"/>
              </a:spcBef>
              <a:spcAft>
                <a:spcPts val="0"/>
              </a:spcAft>
              <a:buClr>
                <a:schemeClr val="dk1"/>
              </a:buClr>
              <a:buSzPts val="1800"/>
              <a:buNone/>
              <a:defRPr sz="1800" b="1"/>
            </a:lvl2pPr>
            <a:lvl3pPr marL="1371600" lvl="2" indent="-228600" algn="l">
              <a:lnSpc>
                <a:spcPct val="90000"/>
              </a:lnSpc>
              <a:spcBef>
                <a:spcPts val="500"/>
              </a:spcBef>
              <a:spcAft>
                <a:spcPts val="0"/>
              </a:spcAft>
              <a:buClr>
                <a:schemeClr val="dk1"/>
              </a:buClr>
              <a:buSzPts val="1700"/>
              <a:buNone/>
              <a:defRPr sz="1700" b="1"/>
            </a:lvl3pPr>
            <a:lvl4pPr marL="1828800" lvl="3" indent="-228600" algn="l">
              <a:lnSpc>
                <a:spcPct val="90000"/>
              </a:lnSpc>
              <a:spcBef>
                <a:spcPts val="500"/>
              </a:spcBef>
              <a:spcAft>
                <a:spcPts val="0"/>
              </a:spcAft>
              <a:buClr>
                <a:schemeClr val="dk1"/>
              </a:buClr>
              <a:buSzPts val="1500"/>
              <a:buNone/>
              <a:defRPr sz="1500" b="1"/>
            </a:lvl4pPr>
            <a:lvl5pPr marL="2286000" lvl="4" indent="-228600" algn="l">
              <a:lnSpc>
                <a:spcPct val="90000"/>
              </a:lnSpc>
              <a:spcBef>
                <a:spcPts val="500"/>
              </a:spcBef>
              <a:spcAft>
                <a:spcPts val="0"/>
              </a:spcAft>
              <a:buClr>
                <a:schemeClr val="dk1"/>
              </a:buClr>
              <a:buSzPts val="1500"/>
              <a:buNone/>
              <a:defRPr sz="1500" b="1"/>
            </a:lvl5pPr>
            <a:lvl6pPr marL="2743200" lvl="5" indent="-228600" algn="l">
              <a:lnSpc>
                <a:spcPct val="90000"/>
              </a:lnSpc>
              <a:spcBef>
                <a:spcPts val="500"/>
              </a:spcBef>
              <a:spcAft>
                <a:spcPts val="0"/>
              </a:spcAft>
              <a:buClr>
                <a:schemeClr val="dk1"/>
              </a:buClr>
              <a:buSzPts val="1500"/>
              <a:buNone/>
              <a:defRPr sz="1500" b="1"/>
            </a:lvl6pPr>
            <a:lvl7pPr marL="3200400" lvl="6" indent="-228600" algn="l">
              <a:lnSpc>
                <a:spcPct val="90000"/>
              </a:lnSpc>
              <a:spcBef>
                <a:spcPts val="500"/>
              </a:spcBef>
              <a:spcAft>
                <a:spcPts val="0"/>
              </a:spcAft>
              <a:buClr>
                <a:schemeClr val="dk1"/>
              </a:buClr>
              <a:buSzPts val="1500"/>
              <a:buNone/>
              <a:defRPr sz="1500" b="1"/>
            </a:lvl7pPr>
            <a:lvl8pPr marL="3657600" lvl="7" indent="-228600" algn="l">
              <a:lnSpc>
                <a:spcPct val="90000"/>
              </a:lnSpc>
              <a:spcBef>
                <a:spcPts val="500"/>
              </a:spcBef>
              <a:spcAft>
                <a:spcPts val="0"/>
              </a:spcAft>
              <a:buClr>
                <a:schemeClr val="dk1"/>
              </a:buClr>
              <a:buSzPts val="1500"/>
              <a:buNone/>
              <a:defRPr sz="1500" b="1"/>
            </a:lvl8pPr>
            <a:lvl9pPr marL="4114800" lvl="8" indent="-228600" algn="l">
              <a:lnSpc>
                <a:spcPct val="90000"/>
              </a:lnSpc>
              <a:spcBef>
                <a:spcPts val="500"/>
              </a:spcBef>
              <a:spcAft>
                <a:spcPts val="0"/>
              </a:spcAft>
              <a:buClr>
                <a:schemeClr val="dk1"/>
              </a:buClr>
              <a:buSzPts val="1500"/>
              <a:buNone/>
              <a:defRPr sz="1500" b="1"/>
            </a:lvl9pPr>
          </a:lstStyle>
          <a:p>
            <a:endParaRPr/>
          </a:p>
        </p:txBody>
      </p:sp>
      <p:sp>
        <p:nvSpPr>
          <p:cNvPr id="88" name="Google Shape;88;p19"/>
          <p:cNvSpPr txBox="1">
            <a:spLocks noGrp="1"/>
          </p:cNvSpPr>
          <p:nvPr>
            <p:ph type="body" idx="2"/>
          </p:nvPr>
        </p:nvSpPr>
        <p:spPr>
          <a:xfrm>
            <a:off x="629842" y="1878806"/>
            <a:ext cx="3868340" cy="2763441"/>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89" name="Google Shape;89;p19"/>
          <p:cNvSpPr txBox="1">
            <a:spLocks noGrp="1"/>
          </p:cNvSpPr>
          <p:nvPr>
            <p:ph type="body" idx="3"/>
          </p:nvPr>
        </p:nvSpPr>
        <p:spPr>
          <a:xfrm>
            <a:off x="4629150" y="1260872"/>
            <a:ext cx="3887391" cy="617934"/>
          </a:xfrm>
          <a:prstGeom prst="rect">
            <a:avLst/>
          </a:prstGeom>
          <a:noFill/>
          <a:ln>
            <a:noFill/>
          </a:ln>
        </p:spPr>
        <p:txBody>
          <a:bodyPr spcFirstLastPara="1" wrap="square" lIns="20950" tIns="10475" rIns="20950" bIns="10475" anchor="b" anchorCtr="0"/>
          <a:lstStyle>
            <a:lvl1pPr marL="457200" lvl="0" indent="-228600" algn="l">
              <a:lnSpc>
                <a:spcPct val="90000"/>
              </a:lnSpc>
              <a:spcBef>
                <a:spcPts val="900"/>
              </a:spcBef>
              <a:spcAft>
                <a:spcPts val="0"/>
              </a:spcAft>
              <a:buClr>
                <a:schemeClr val="dk1"/>
              </a:buClr>
              <a:buSzPts val="2200"/>
              <a:buNone/>
              <a:defRPr sz="2200" b="1"/>
            </a:lvl1pPr>
            <a:lvl2pPr marL="914400" lvl="1" indent="-228600" algn="l">
              <a:lnSpc>
                <a:spcPct val="90000"/>
              </a:lnSpc>
              <a:spcBef>
                <a:spcPts val="500"/>
              </a:spcBef>
              <a:spcAft>
                <a:spcPts val="0"/>
              </a:spcAft>
              <a:buClr>
                <a:schemeClr val="dk1"/>
              </a:buClr>
              <a:buSzPts val="1800"/>
              <a:buNone/>
              <a:defRPr sz="1800" b="1"/>
            </a:lvl2pPr>
            <a:lvl3pPr marL="1371600" lvl="2" indent="-228600" algn="l">
              <a:lnSpc>
                <a:spcPct val="90000"/>
              </a:lnSpc>
              <a:spcBef>
                <a:spcPts val="500"/>
              </a:spcBef>
              <a:spcAft>
                <a:spcPts val="0"/>
              </a:spcAft>
              <a:buClr>
                <a:schemeClr val="dk1"/>
              </a:buClr>
              <a:buSzPts val="1700"/>
              <a:buNone/>
              <a:defRPr sz="1700" b="1"/>
            </a:lvl3pPr>
            <a:lvl4pPr marL="1828800" lvl="3" indent="-228600" algn="l">
              <a:lnSpc>
                <a:spcPct val="90000"/>
              </a:lnSpc>
              <a:spcBef>
                <a:spcPts val="500"/>
              </a:spcBef>
              <a:spcAft>
                <a:spcPts val="0"/>
              </a:spcAft>
              <a:buClr>
                <a:schemeClr val="dk1"/>
              </a:buClr>
              <a:buSzPts val="1500"/>
              <a:buNone/>
              <a:defRPr sz="1500" b="1"/>
            </a:lvl4pPr>
            <a:lvl5pPr marL="2286000" lvl="4" indent="-228600" algn="l">
              <a:lnSpc>
                <a:spcPct val="90000"/>
              </a:lnSpc>
              <a:spcBef>
                <a:spcPts val="500"/>
              </a:spcBef>
              <a:spcAft>
                <a:spcPts val="0"/>
              </a:spcAft>
              <a:buClr>
                <a:schemeClr val="dk1"/>
              </a:buClr>
              <a:buSzPts val="1500"/>
              <a:buNone/>
              <a:defRPr sz="1500" b="1"/>
            </a:lvl5pPr>
            <a:lvl6pPr marL="2743200" lvl="5" indent="-228600" algn="l">
              <a:lnSpc>
                <a:spcPct val="90000"/>
              </a:lnSpc>
              <a:spcBef>
                <a:spcPts val="500"/>
              </a:spcBef>
              <a:spcAft>
                <a:spcPts val="0"/>
              </a:spcAft>
              <a:buClr>
                <a:schemeClr val="dk1"/>
              </a:buClr>
              <a:buSzPts val="1500"/>
              <a:buNone/>
              <a:defRPr sz="1500" b="1"/>
            </a:lvl6pPr>
            <a:lvl7pPr marL="3200400" lvl="6" indent="-228600" algn="l">
              <a:lnSpc>
                <a:spcPct val="90000"/>
              </a:lnSpc>
              <a:spcBef>
                <a:spcPts val="500"/>
              </a:spcBef>
              <a:spcAft>
                <a:spcPts val="0"/>
              </a:spcAft>
              <a:buClr>
                <a:schemeClr val="dk1"/>
              </a:buClr>
              <a:buSzPts val="1500"/>
              <a:buNone/>
              <a:defRPr sz="1500" b="1"/>
            </a:lvl7pPr>
            <a:lvl8pPr marL="3657600" lvl="7" indent="-228600" algn="l">
              <a:lnSpc>
                <a:spcPct val="90000"/>
              </a:lnSpc>
              <a:spcBef>
                <a:spcPts val="500"/>
              </a:spcBef>
              <a:spcAft>
                <a:spcPts val="0"/>
              </a:spcAft>
              <a:buClr>
                <a:schemeClr val="dk1"/>
              </a:buClr>
              <a:buSzPts val="1500"/>
              <a:buNone/>
              <a:defRPr sz="1500" b="1"/>
            </a:lvl8pPr>
            <a:lvl9pPr marL="4114800" lvl="8" indent="-228600" algn="l">
              <a:lnSpc>
                <a:spcPct val="90000"/>
              </a:lnSpc>
              <a:spcBef>
                <a:spcPts val="500"/>
              </a:spcBef>
              <a:spcAft>
                <a:spcPts val="0"/>
              </a:spcAft>
              <a:buClr>
                <a:schemeClr val="dk1"/>
              </a:buClr>
              <a:buSzPts val="1500"/>
              <a:buNone/>
              <a:defRPr sz="1500" b="1"/>
            </a:lvl9pPr>
          </a:lstStyle>
          <a:p>
            <a:endParaRPr/>
          </a:p>
        </p:txBody>
      </p:sp>
      <p:sp>
        <p:nvSpPr>
          <p:cNvPr id="90" name="Google Shape;90;p19"/>
          <p:cNvSpPr txBox="1">
            <a:spLocks noGrp="1"/>
          </p:cNvSpPr>
          <p:nvPr>
            <p:ph type="body" idx="4"/>
          </p:nvPr>
        </p:nvSpPr>
        <p:spPr>
          <a:xfrm>
            <a:off x="4629150" y="1878806"/>
            <a:ext cx="3887391" cy="2763441"/>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91" name="Google Shape;91;p19"/>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92" name="Google Shape;92;p19"/>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93" name="Google Shape;93;p19"/>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5"/>
            <a:ext cx="7886700" cy="994172"/>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96" name="Google Shape;96;p20"/>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97" name="Google Shape;97;p20"/>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98" name="Google Shape;98;p20"/>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20950" tIns="10475" rIns="20950" bIns="10475" anchor="b" anchorCtr="0"/>
          <a:lstStyle>
            <a:lvl1pPr lvl="0" algn="l">
              <a:lnSpc>
                <a:spcPct val="90000"/>
              </a:lnSpc>
              <a:spcBef>
                <a:spcPts val="0"/>
              </a:spcBef>
              <a:spcAft>
                <a:spcPts val="0"/>
              </a:spcAft>
              <a:buClr>
                <a:schemeClr val="dk1"/>
              </a:buClr>
              <a:buSzPts val="2900"/>
              <a:buFont typeface="Calibri"/>
              <a:buNone/>
              <a:defRPr sz="29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101" name="Google Shape;101;p21"/>
          <p:cNvSpPr txBox="1">
            <a:spLocks noGrp="1"/>
          </p:cNvSpPr>
          <p:nvPr>
            <p:ph type="body" idx="1"/>
          </p:nvPr>
        </p:nvSpPr>
        <p:spPr>
          <a:xfrm>
            <a:off x="3887391" y="740570"/>
            <a:ext cx="4629150" cy="3655219"/>
          </a:xfrm>
          <a:prstGeom prst="rect">
            <a:avLst/>
          </a:prstGeom>
          <a:noFill/>
          <a:ln>
            <a:noFill/>
          </a:ln>
        </p:spPr>
        <p:txBody>
          <a:bodyPr spcFirstLastPara="1" wrap="square" lIns="20950" tIns="10475" rIns="20950" bIns="10475" anchor="t" anchorCtr="0"/>
          <a:lstStyle>
            <a:lvl1pPr marL="457200" lvl="0" indent="-412750" algn="l">
              <a:lnSpc>
                <a:spcPct val="90000"/>
              </a:lnSpc>
              <a:spcBef>
                <a:spcPts val="900"/>
              </a:spcBef>
              <a:spcAft>
                <a:spcPts val="0"/>
              </a:spcAft>
              <a:buClr>
                <a:schemeClr val="dk1"/>
              </a:buClr>
              <a:buSzPts val="2900"/>
              <a:buChar char="•"/>
              <a:defRPr sz="2900"/>
            </a:lvl1pPr>
            <a:lvl2pPr marL="914400" lvl="1" indent="-393700" algn="l">
              <a:lnSpc>
                <a:spcPct val="90000"/>
              </a:lnSpc>
              <a:spcBef>
                <a:spcPts val="500"/>
              </a:spcBef>
              <a:spcAft>
                <a:spcPts val="0"/>
              </a:spcAft>
              <a:buClr>
                <a:schemeClr val="dk1"/>
              </a:buClr>
              <a:buSzPts val="2600"/>
              <a:buChar char="•"/>
              <a:defRPr sz="2600"/>
            </a:lvl2pPr>
            <a:lvl3pPr marL="1371600" lvl="2" indent="-368300" algn="l">
              <a:lnSpc>
                <a:spcPct val="90000"/>
              </a:lnSpc>
              <a:spcBef>
                <a:spcPts val="500"/>
              </a:spcBef>
              <a:spcAft>
                <a:spcPts val="0"/>
              </a:spcAft>
              <a:buClr>
                <a:schemeClr val="dk1"/>
              </a:buClr>
              <a:buSzPts val="2200"/>
              <a:buChar char="•"/>
              <a:defRPr sz="22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sz="1800"/>
            </a:lvl6pPr>
            <a:lvl7pPr marL="3200400" lvl="6" indent="-342900" algn="l">
              <a:lnSpc>
                <a:spcPct val="90000"/>
              </a:lnSpc>
              <a:spcBef>
                <a:spcPts val="500"/>
              </a:spcBef>
              <a:spcAft>
                <a:spcPts val="0"/>
              </a:spcAft>
              <a:buClr>
                <a:schemeClr val="dk1"/>
              </a:buClr>
              <a:buSzPts val="1800"/>
              <a:buChar char="•"/>
              <a:defRPr sz="1800"/>
            </a:lvl7pPr>
            <a:lvl8pPr marL="3657600" lvl="7" indent="-342900" algn="l">
              <a:lnSpc>
                <a:spcPct val="90000"/>
              </a:lnSpc>
              <a:spcBef>
                <a:spcPts val="500"/>
              </a:spcBef>
              <a:spcAft>
                <a:spcPts val="0"/>
              </a:spcAft>
              <a:buClr>
                <a:schemeClr val="dk1"/>
              </a:buClr>
              <a:buSzPts val="1800"/>
              <a:buChar char="•"/>
              <a:defRPr sz="1800"/>
            </a:lvl8pPr>
            <a:lvl9pPr marL="4114800" lvl="8" indent="-342900" algn="l">
              <a:lnSpc>
                <a:spcPct val="90000"/>
              </a:lnSpc>
              <a:spcBef>
                <a:spcPts val="500"/>
              </a:spcBef>
              <a:spcAft>
                <a:spcPts val="0"/>
              </a:spcAft>
              <a:buClr>
                <a:schemeClr val="dk1"/>
              </a:buClr>
              <a:buSzPts val="1800"/>
              <a:buChar char="•"/>
              <a:defRPr sz="18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20950" tIns="10475" rIns="20950" bIns="10475" anchor="t" anchorCtr="0"/>
          <a:lstStyle>
            <a:lvl1pPr marL="457200" lvl="0" indent="-228600" algn="l">
              <a:lnSpc>
                <a:spcPct val="90000"/>
              </a:lnSpc>
              <a:spcBef>
                <a:spcPts val="900"/>
              </a:spcBef>
              <a:spcAft>
                <a:spcPts val="0"/>
              </a:spcAft>
              <a:buClr>
                <a:schemeClr val="dk1"/>
              </a:buClr>
              <a:buSzPts val="1500"/>
              <a:buNone/>
              <a:defRPr sz="1500"/>
            </a:lvl1pPr>
            <a:lvl2pPr marL="914400" lvl="1" indent="-228600" algn="l">
              <a:lnSpc>
                <a:spcPct val="90000"/>
              </a:lnSpc>
              <a:spcBef>
                <a:spcPts val="500"/>
              </a:spcBef>
              <a:spcAft>
                <a:spcPts val="0"/>
              </a:spcAft>
              <a:buClr>
                <a:schemeClr val="dk1"/>
              </a:buClr>
              <a:buSzPts val="1300"/>
              <a:buNone/>
              <a:defRPr sz="1300"/>
            </a:lvl2pPr>
            <a:lvl3pPr marL="1371600" lvl="2" indent="-228600" algn="l">
              <a:lnSpc>
                <a:spcPct val="90000"/>
              </a:lnSpc>
              <a:spcBef>
                <a:spcPts val="500"/>
              </a:spcBef>
              <a:spcAft>
                <a:spcPts val="0"/>
              </a:spcAft>
              <a:buClr>
                <a:schemeClr val="dk1"/>
              </a:buClr>
              <a:buSzPts val="1100"/>
              <a:buNone/>
              <a:defRPr sz="11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03" name="Google Shape;103;p21"/>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04" name="Google Shape;104;p21"/>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05" name="Google Shape;105;p21"/>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20950" tIns="10475" rIns="20950" bIns="10475" anchor="b" anchorCtr="0"/>
          <a:lstStyle>
            <a:lvl1pPr lvl="0" algn="l">
              <a:lnSpc>
                <a:spcPct val="90000"/>
              </a:lnSpc>
              <a:spcBef>
                <a:spcPts val="0"/>
              </a:spcBef>
              <a:spcAft>
                <a:spcPts val="0"/>
              </a:spcAft>
              <a:buClr>
                <a:schemeClr val="dk1"/>
              </a:buClr>
              <a:buSzPts val="2900"/>
              <a:buFont typeface="Calibri"/>
              <a:buNone/>
              <a:defRPr sz="29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108" name="Google Shape;108;p22"/>
          <p:cNvSpPr>
            <a:spLocks noGrp="1"/>
          </p:cNvSpPr>
          <p:nvPr>
            <p:ph type="pic" idx="2"/>
          </p:nvPr>
        </p:nvSpPr>
        <p:spPr>
          <a:xfrm>
            <a:off x="3887391" y="740570"/>
            <a:ext cx="4629150" cy="3655219"/>
          </a:xfrm>
          <a:prstGeom prst="rect">
            <a:avLst/>
          </a:prstGeom>
          <a:noFill/>
          <a:ln>
            <a:noFill/>
          </a:ln>
        </p:spPr>
        <p:txBody>
          <a:bodyPr spcFirstLastPara="1" wrap="square" lIns="20950" tIns="10475" rIns="20950" bIns="10475" anchor="t" anchorCtr="0"/>
          <a:lstStyle>
            <a:lvl1pPr marR="0" lvl="0" algn="l" rtl="0">
              <a:lnSpc>
                <a:spcPct val="90000"/>
              </a:lnSpc>
              <a:spcBef>
                <a:spcPts val="90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200"/>
              <a:buFont typeface="Arial"/>
              <a:buNone/>
              <a:defRPr sz="22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20950" tIns="10475" rIns="20950" bIns="10475" anchor="t" anchorCtr="0"/>
          <a:lstStyle>
            <a:lvl1pPr marL="457200" lvl="0" indent="-228600" algn="l">
              <a:lnSpc>
                <a:spcPct val="90000"/>
              </a:lnSpc>
              <a:spcBef>
                <a:spcPts val="900"/>
              </a:spcBef>
              <a:spcAft>
                <a:spcPts val="0"/>
              </a:spcAft>
              <a:buClr>
                <a:schemeClr val="dk1"/>
              </a:buClr>
              <a:buSzPts val="1500"/>
              <a:buNone/>
              <a:defRPr sz="1500"/>
            </a:lvl1pPr>
            <a:lvl2pPr marL="914400" lvl="1" indent="-228600" algn="l">
              <a:lnSpc>
                <a:spcPct val="90000"/>
              </a:lnSpc>
              <a:spcBef>
                <a:spcPts val="500"/>
              </a:spcBef>
              <a:spcAft>
                <a:spcPts val="0"/>
              </a:spcAft>
              <a:buClr>
                <a:schemeClr val="dk1"/>
              </a:buClr>
              <a:buSzPts val="1300"/>
              <a:buNone/>
              <a:defRPr sz="1300"/>
            </a:lvl2pPr>
            <a:lvl3pPr marL="1371600" lvl="2" indent="-228600" algn="l">
              <a:lnSpc>
                <a:spcPct val="90000"/>
              </a:lnSpc>
              <a:spcBef>
                <a:spcPts val="500"/>
              </a:spcBef>
              <a:spcAft>
                <a:spcPts val="0"/>
              </a:spcAft>
              <a:buClr>
                <a:schemeClr val="dk1"/>
              </a:buClr>
              <a:buSzPts val="1100"/>
              <a:buNone/>
              <a:defRPr sz="11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10" name="Google Shape;110;p22"/>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11" name="Google Shape;111;p22"/>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12" name="Google Shape;112;p22"/>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5"/>
            <a:ext cx="7886700" cy="994172"/>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115" name="Google Shape;115;p23"/>
          <p:cNvSpPr txBox="1">
            <a:spLocks noGrp="1"/>
          </p:cNvSpPr>
          <p:nvPr>
            <p:ph type="body" idx="1"/>
          </p:nvPr>
        </p:nvSpPr>
        <p:spPr>
          <a:xfrm rot="5400000">
            <a:off x="2940248" y="-942380"/>
            <a:ext cx="3263504" cy="7886700"/>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116" name="Google Shape;116;p23"/>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17" name="Google Shape;117;p23"/>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18" name="Google Shape;118;p23"/>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4" y="1467445"/>
            <a:ext cx="4358879" cy="1971675"/>
          </a:xfrm>
          <a:prstGeom prst="rect">
            <a:avLst/>
          </a:prstGeom>
          <a:noFill/>
          <a:ln>
            <a:noFill/>
          </a:ln>
        </p:spPr>
        <p:txBody>
          <a:bodyPr spcFirstLastPara="1" wrap="square" lIns="20950" tIns="10475" rIns="20950" bIns="10475" anchor="ctr" anchorCtr="0"/>
          <a:lstStyle>
            <a:lvl1pPr lvl="0" algn="l">
              <a:lnSpc>
                <a:spcPct val="90000"/>
              </a:lnSpc>
              <a:spcBef>
                <a:spcPts val="0"/>
              </a:spcBef>
              <a:spcAft>
                <a:spcPts val="0"/>
              </a:spcAft>
              <a:buClr>
                <a:schemeClr val="dk1"/>
              </a:buClr>
              <a:buSzPts val="4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a:endParaRPr/>
          </a:p>
        </p:txBody>
      </p:sp>
      <p:sp>
        <p:nvSpPr>
          <p:cNvPr id="121" name="Google Shape;121;p24"/>
          <p:cNvSpPr txBox="1">
            <a:spLocks noGrp="1"/>
          </p:cNvSpPr>
          <p:nvPr>
            <p:ph type="body" idx="1"/>
          </p:nvPr>
        </p:nvSpPr>
        <p:spPr>
          <a:xfrm rot="5400000">
            <a:off x="1349574" y="-447080"/>
            <a:ext cx="4358879" cy="5800725"/>
          </a:xfrm>
          <a:prstGeom prst="rect">
            <a:avLst/>
          </a:prstGeom>
          <a:noFill/>
          <a:ln>
            <a:noFill/>
          </a:ln>
        </p:spPr>
        <p:txBody>
          <a:bodyPr spcFirstLastPara="1" wrap="square" lIns="20950" tIns="10475" rIns="20950" bIns="10475" anchor="t" anchorCtr="0"/>
          <a:lstStyle>
            <a:lvl1pPr marL="457200" lvl="0" indent="-254000" algn="l">
              <a:lnSpc>
                <a:spcPct val="90000"/>
              </a:lnSpc>
              <a:spcBef>
                <a:spcPts val="900"/>
              </a:spcBef>
              <a:spcAft>
                <a:spcPts val="0"/>
              </a:spcAft>
              <a:buClr>
                <a:schemeClr val="dk1"/>
              </a:buClr>
              <a:buSzPts val="400"/>
              <a:buChar char="•"/>
              <a:defRPr/>
            </a:lvl1pPr>
            <a:lvl2pPr marL="914400" lvl="1" indent="-254000" algn="l">
              <a:lnSpc>
                <a:spcPct val="90000"/>
              </a:lnSpc>
              <a:spcBef>
                <a:spcPts val="500"/>
              </a:spcBef>
              <a:spcAft>
                <a:spcPts val="0"/>
              </a:spcAft>
              <a:buClr>
                <a:schemeClr val="dk1"/>
              </a:buClr>
              <a:buSzPts val="400"/>
              <a:buChar char="•"/>
              <a:defRPr/>
            </a:lvl2pPr>
            <a:lvl3pPr marL="1371600" lvl="2" indent="-254000" algn="l">
              <a:lnSpc>
                <a:spcPct val="90000"/>
              </a:lnSpc>
              <a:spcBef>
                <a:spcPts val="500"/>
              </a:spcBef>
              <a:spcAft>
                <a:spcPts val="0"/>
              </a:spcAft>
              <a:buClr>
                <a:schemeClr val="dk1"/>
              </a:buClr>
              <a:buSzPts val="400"/>
              <a:buChar char="•"/>
              <a:defRPr/>
            </a:lvl3pPr>
            <a:lvl4pPr marL="1828800" lvl="3" indent="-254000" algn="l">
              <a:lnSpc>
                <a:spcPct val="90000"/>
              </a:lnSpc>
              <a:spcBef>
                <a:spcPts val="500"/>
              </a:spcBef>
              <a:spcAft>
                <a:spcPts val="0"/>
              </a:spcAft>
              <a:buClr>
                <a:schemeClr val="dk1"/>
              </a:buClr>
              <a:buSzPts val="400"/>
              <a:buChar char="•"/>
              <a:defRPr/>
            </a:lvl4pPr>
            <a:lvl5pPr marL="2286000" lvl="4" indent="-254000" algn="l">
              <a:lnSpc>
                <a:spcPct val="90000"/>
              </a:lnSpc>
              <a:spcBef>
                <a:spcPts val="500"/>
              </a:spcBef>
              <a:spcAft>
                <a:spcPts val="0"/>
              </a:spcAft>
              <a:buClr>
                <a:schemeClr val="dk1"/>
              </a:buClr>
              <a:buSzPts val="400"/>
              <a:buChar char="•"/>
              <a:defRPr/>
            </a:lvl5pPr>
            <a:lvl6pPr marL="2743200" lvl="5" indent="-254000" algn="l">
              <a:lnSpc>
                <a:spcPct val="90000"/>
              </a:lnSpc>
              <a:spcBef>
                <a:spcPts val="500"/>
              </a:spcBef>
              <a:spcAft>
                <a:spcPts val="0"/>
              </a:spcAft>
              <a:buClr>
                <a:schemeClr val="dk1"/>
              </a:buClr>
              <a:buSzPts val="400"/>
              <a:buChar char="•"/>
              <a:defRPr/>
            </a:lvl6pPr>
            <a:lvl7pPr marL="3200400" lvl="6" indent="-254000" algn="l">
              <a:lnSpc>
                <a:spcPct val="90000"/>
              </a:lnSpc>
              <a:spcBef>
                <a:spcPts val="500"/>
              </a:spcBef>
              <a:spcAft>
                <a:spcPts val="0"/>
              </a:spcAft>
              <a:buClr>
                <a:schemeClr val="dk1"/>
              </a:buClr>
              <a:buSzPts val="400"/>
              <a:buChar char="•"/>
              <a:defRPr/>
            </a:lvl7pPr>
            <a:lvl8pPr marL="3657600" lvl="7" indent="-254000" algn="l">
              <a:lnSpc>
                <a:spcPct val="90000"/>
              </a:lnSpc>
              <a:spcBef>
                <a:spcPts val="500"/>
              </a:spcBef>
              <a:spcAft>
                <a:spcPts val="0"/>
              </a:spcAft>
              <a:buClr>
                <a:schemeClr val="dk1"/>
              </a:buClr>
              <a:buSzPts val="400"/>
              <a:buChar char="•"/>
              <a:defRPr/>
            </a:lvl8pPr>
            <a:lvl9pPr marL="4114800" lvl="8" indent="-254000" algn="l">
              <a:lnSpc>
                <a:spcPct val="90000"/>
              </a:lnSpc>
              <a:spcBef>
                <a:spcPts val="500"/>
              </a:spcBef>
              <a:spcAft>
                <a:spcPts val="0"/>
              </a:spcAft>
              <a:buClr>
                <a:schemeClr val="dk1"/>
              </a:buClr>
              <a:buSzPts val="400"/>
              <a:buChar char="•"/>
              <a:defRPr/>
            </a:lvl9pPr>
          </a:lstStyle>
          <a:p>
            <a:endParaRPr/>
          </a:p>
        </p:txBody>
      </p:sp>
      <p:sp>
        <p:nvSpPr>
          <p:cNvPr id="122" name="Google Shape;122;p24"/>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23" name="Google Shape;123;p24"/>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a:endParaRPr/>
          </a:p>
        </p:txBody>
      </p:sp>
      <p:sp>
        <p:nvSpPr>
          <p:cNvPr id="124" name="Google Shape;124;p24"/>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20950" tIns="10475" rIns="20950" bIns="10475" anchor="ctr" anchorCtr="0"/>
          <a:lstStyle>
            <a:lvl1pPr marR="0" lvl="0" algn="l" rtl="0">
              <a:lnSpc>
                <a:spcPct val="90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lvl="1">
              <a:spcBef>
                <a:spcPts val="0"/>
              </a:spcBef>
              <a:spcAft>
                <a:spcPts val="0"/>
              </a:spcAft>
              <a:buSzPts val="300"/>
              <a:buNone/>
              <a:defRPr sz="400"/>
            </a:lvl2pPr>
            <a:lvl3pPr lvl="2">
              <a:spcBef>
                <a:spcPts val="0"/>
              </a:spcBef>
              <a:spcAft>
                <a:spcPts val="0"/>
              </a:spcAft>
              <a:buSzPts val="300"/>
              <a:buNone/>
              <a:defRPr sz="400"/>
            </a:lvl3pPr>
            <a:lvl4pPr lvl="3">
              <a:spcBef>
                <a:spcPts val="0"/>
              </a:spcBef>
              <a:spcAft>
                <a:spcPts val="0"/>
              </a:spcAft>
              <a:buSzPts val="300"/>
              <a:buNone/>
              <a:defRPr sz="400"/>
            </a:lvl4pPr>
            <a:lvl5pPr lvl="4">
              <a:spcBef>
                <a:spcPts val="0"/>
              </a:spcBef>
              <a:spcAft>
                <a:spcPts val="0"/>
              </a:spcAft>
              <a:buSzPts val="300"/>
              <a:buNone/>
              <a:defRPr sz="400"/>
            </a:lvl5pPr>
            <a:lvl6pPr lvl="5">
              <a:spcBef>
                <a:spcPts val="0"/>
              </a:spcBef>
              <a:spcAft>
                <a:spcPts val="0"/>
              </a:spcAft>
              <a:buSzPts val="300"/>
              <a:buNone/>
              <a:defRPr sz="400"/>
            </a:lvl6pPr>
            <a:lvl7pPr lvl="6">
              <a:spcBef>
                <a:spcPts val="0"/>
              </a:spcBef>
              <a:spcAft>
                <a:spcPts val="0"/>
              </a:spcAft>
              <a:buSzPts val="300"/>
              <a:buNone/>
              <a:defRPr sz="400"/>
            </a:lvl7pPr>
            <a:lvl8pPr lvl="7">
              <a:spcBef>
                <a:spcPts val="0"/>
              </a:spcBef>
              <a:spcAft>
                <a:spcPts val="0"/>
              </a:spcAft>
              <a:buSzPts val="300"/>
              <a:buNone/>
              <a:defRPr sz="400"/>
            </a:lvl8pPr>
            <a:lvl9pPr lvl="8">
              <a:spcBef>
                <a:spcPts val="0"/>
              </a:spcBef>
              <a:spcAft>
                <a:spcPts val="0"/>
              </a:spcAft>
              <a:buSzPts val="300"/>
              <a:buNone/>
              <a:defRPr sz="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20950" tIns="10475" rIns="20950" bIns="10475" anchor="t" anchorCtr="0"/>
          <a:lstStyle>
            <a:lvl1pPr marL="457200" marR="0" lvl="0" indent="-393700" algn="l" rtl="0">
              <a:lnSpc>
                <a:spcPct val="90000"/>
              </a:lnSpc>
              <a:spcBef>
                <a:spcPts val="90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4"/>
            <a:ext cx="2057400" cy="273844"/>
          </a:xfrm>
          <a:prstGeom prst="rect">
            <a:avLst/>
          </a:prstGeom>
          <a:noFill/>
          <a:ln>
            <a:noFill/>
          </a:ln>
        </p:spPr>
        <p:txBody>
          <a:bodyPr spcFirstLastPara="1" wrap="square" lIns="20950" tIns="10475" rIns="20950" bIns="10475" anchor="ctr" anchorCtr="0"/>
          <a:lstStyle>
            <a:lvl1pPr marR="0" lvl="0" algn="l" rtl="0">
              <a:spcBef>
                <a:spcPts val="0"/>
              </a:spcBef>
              <a:spcAft>
                <a:spcPts val="0"/>
              </a:spcAft>
              <a:buSzPts val="300"/>
              <a:buNone/>
              <a:defRPr sz="11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300"/>
              <a:buNone/>
              <a:defRPr sz="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300"/>
              <a:buNone/>
              <a:defRPr sz="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300"/>
              <a:buNone/>
              <a:defRPr sz="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300"/>
              <a:buNone/>
              <a:defRPr sz="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300"/>
              <a:buNone/>
              <a:defRPr sz="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300"/>
              <a:buNone/>
              <a:defRPr sz="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300"/>
              <a:buNone/>
              <a:defRPr sz="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300"/>
              <a:buNone/>
              <a:defRPr sz="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4"/>
            <a:ext cx="3086100" cy="273844"/>
          </a:xfrm>
          <a:prstGeom prst="rect">
            <a:avLst/>
          </a:prstGeom>
          <a:noFill/>
          <a:ln>
            <a:noFill/>
          </a:ln>
        </p:spPr>
        <p:txBody>
          <a:bodyPr spcFirstLastPara="1" wrap="square" lIns="20950" tIns="10475" rIns="20950" bIns="10475" anchor="ctr" anchorCtr="0"/>
          <a:lstStyle>
            <a:lvl1pPr marR="0" lvl="0" algn="ctr" rtl="0">
              <a:spcBef>
                <a:spcPts val="0"/>
              </a:spcBef>
              <a:spcAft>
                <a:spcPts val="0"/>
              </a:spcAft>
              <a:buSzPts val="300"/>
              <a:buNone/>
              <a:defRPr sz="11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300"/>
              <a:buNone/>
              <a:defRPr sz="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300"/>
              <a:buNone/>
              <a:defRPr sz="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300"/>
              <a:buNone/>
              <a:defRPr sz="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300"/>
              <a:buNone/>
              <a:defRPr sz="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300"/>
              <a:buNone/>
              <a:defRPr sz="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300"/>
              <a:buNone/>
              <a:defRPr sz="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300"/>
              <a:buNone/>
              <a:defRPr sz="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300"/>
              <a:buNone/>
              <a:defRPr sz="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4"/>
            <a:ext cx="2057400" cy="273844"/>
          </a:xfrm>
          <a:prstGeom prst="rect">
            <a:avLst/>
          </a:prstGeom>
          <a:noFill/>
          <a:ln>
            <a:noFill/>
          </a:ln>
        </p:spPr>
        <p:txBody>
          <a:bodyPr spcFirstLastPara="1" wrap="square" lIns="20950" tIns="10475" rIns="20950" bIns="10475" anchor="ctr" anchorCtr="0">
            <a:noAutofit/>
          </a:bodyPr>
          <a:lstStyle>
            <a:lvl1pPr marL="0" marR="0" lvl="0" indent="0" algn="r" rtl="0">
              <a:spcBef>
                <a:spcPts val="0"/>
              </a:spcBef>
              <a:buNone/>
              <a:defRPr sz="1100" b="0" i="0" u="none" strike="noStrike" cap="none">
                <a:solidFill>
                  <a:srgbClr val="888888"/>
                </a:solidFill>
                <a:latin typeface="Calibri"/>
                <a:ea typeface="Calibri"/>
                <a:cs typeface="Calibri"/>
                <a:sym typeface="Calibri"/>
              </a:defRPr>
            </a:lvl1pPr>
            <a:lvl2pPr marL="0" marR="0" lvl="1" indent="0" algn="r" rtl="0">
              <a:spcBef>
                <a:spcPts val="0"/>
              </a:spcBef>
              <a:buNone/>
              <a:defRPr sz="1100" b="0" i="0" u="none" strike="noStrike" cap="none">
                <a:solidFill>
                  <a:srgbClr val="888888"/>
                </a:solidFill>
                <a:latin typeface="Calibri"/>
                <a:ea typeface="Calibri"/>
                <a:cs typeface="Calibri"/>
                <a:sym typeface="Calibri"/>
              </a:defRPr>
            </a:lvl2pPr>
            <a:lvl3pPr marL="0" marR="0" lvl="2" indent="0" algn="r" rtl="0">
              <a:spcBef>
                <a:spcPts val="0"/>
              </a:spcBef>
              <a:buNone/>
              <a:defRPr sz="1100" b="0" i="0" u="none" strike="noStrike" cap="none">
                <a:solidFill>
                  <a:srgbClr val="888888"/>
                </a:solidFill>
                <a:latin typeface="Calibri"/>
                <a:ea typeface="Calibri"/>
                <a:cs typeface="Calibri"/>
                <a:sym typeface="Calibri"/>
              </a:defRPr>
            </a:lvl3pPr>
            <a:lvl4pPr marL="0" marR="0" lvl="3" indent="0" algn="r" rtl="0">
              <a:spcBef>
                <a:spcPts val="0"/>
              </a:spcBef>
              <a:buNone/>
              <a:defRPr sz="1100" b="0" i="0" u="none" strike="noStrike" cap="none">
                <a:solidFill>
                  <a:srgbClr val="888888"/>
                </a:solidFill>
                <a:latin typeface="Calibri"/>
                <a:ea typeface="Calibri"/>
                <a:cs typeface="Calibri"/>
                <a:sym typeface="Calibri"/>
              </a:defRPr>
            </a:lvl4pPr>
            <a:lvl5pPr marL="0" marR="0" lvl="4" indent="0" algn="r" rtl="0">
              <a:spcBef>
                <a:spcPts val="0"/>
              </a:spcBef>
              <a:buNone/>
              <a:defRPr sz="1100" b="0" i="0" u="none" strike="noStrike" cap="none">
                <a:solidFill>
                  <a:srgbClr val="888888"/>
                </a:solidFill>
                <a:latin typeface="Calibri"/>
                <a:ea typeface="Calibri"/>
                <a:cs typeface="Calibri"/>
                <a:sym typeface="Calibri"/>
              </a:defRPr>
            </a:lvl5pPr>
            <a:lvl6pPr marL="0" marR="0" lvl="5" indent="0" algn="r" rtl="0">
              <a:spcBef>
                <a:spcPts val="0"/>
              </a:spcBef>
              <a:buNone/>
              <a:defRPr sz="1100" b="0" i="0" u="none" strike="noStrike" cap="none">
                <a:solidFill>
                  <a:srgbClr val="888888"/>
                </a:solidFill>
                <a:latin typeface="Calibri"/>
                <a:ea typeface="Calibri"/>
                <a:cs typeface="Calibri"/>
                <a:sym typeface="Calibri"/>
              </a:defRPr>
            </a:lvl6pPr>
            <a:lvl7pPr marL="0" marR="0" lvl="6" indent="0" algn="r" rtl="0">
              <a:spcBef>
                <a:spcPts val="0"/>
              </a:spcBef>
              <a:buNone/>
              <a:defRPr sz="1100" b="0" i="0" u="none" strike="noStrike" cap="none">
                <a:solidFill>
                  <a:srgbClr val="888888"/>
                </a:solidFill>
                <a:latin typeface="Calibri"/>
                <a:ea typeface="Calibri"/>
                <a:cs typeface="Calibri"/>
                <a:sym typeface="Calibri"/>
              </a:defRPr>
            </a:lvl7pPr>
            <a:lvl8pPr marL="0" marR="0" lvl="7" indent="0" algn="r" rtl="0">
              <a:spcBef>
                <a:spcPts val="0"/>
              </a:spcBef>
              <a:buNone/>
              <a:defRPr sz="1100" b="0" i="0" u="none" strike="noStrike" cap="none">
                <a:solidFill>
                  <a:srgbClr val="888888"/>
                </a:solidFill>
                <a:latin typeface="Calibri"/>
                <a:ea typeface="Calibri"/>
                <a:cs typeface="Calibri"/>
                <a:sym typeface="Calibri"/>
              </a:defRPr>
            </a:lvl8pPr>
            <a:lvl9pPr marL="0" marR="0" lvl="8" indent="0" algn="r" rtl="0">
              <a:spcBef>
                <a:spcPts val="0"/>
              </a:spcBef>
              <a:buNone/>
              <a:defRPr sz="11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hyperlink" Target="https://doi.org/10.1177/08845336145390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p:nvPr/>
        </p:nvSpPr>
        <p:spPr>
          <a:xfrm>
            <a:off x="6130750" y="1008175"/>
            <a:ext cx="2848200" cy="4053300"/>
          </a:xfrm>
          <a:prstGeom prst="rect">
            <a:avLst/>
          </a:prstGeom>
          <a:noFill/>
          <a:ln w="12700" cap="flat" cmpd="sng">
            <a:solidFill>
              <a:schemeClr val="dk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30" name="Google Shape;130;p25"/>
          <p:cNvSpPr/>
          <p:nvPr/>
        </p:nvSpPr>
        <p:spPr>
          <a:xfrm>
            <a:off x="131875" y="1008175"/>
            <a:ext cx="2931900" cy="4053300"/>
          </a:xfrm>
          <a:prstGeom prst="rect">
            <a:avLst/>
          </a:prstGeom>
          <a:noFill/>
          <a:ln w="12700" cap="flat" cmpd="sng">
            <a:solidFill>
              <a:schemeClr val="dk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131" name="Google Shape;131;p25"/>
          <p:cNvSpPr/>
          <p:nvPr/>
        </p:nvSpPr>
        <p:spPr>
          <a:xfrm>
            <a:off x="131875" y="88549"/>
            <a:ext cx="8833800" cy="848400"/>
          </a:xfrm>
          <a:prstGeom prst="rect">
            <a:avLst/>
          </a:prstGeom>
          <a:solidFill>
            <a:srgbClr val="7030A0"/>
          </a:solidFill>
          <a:ln w="12700" cap="flat" cmpd="sng">
            <a:solidFill>
              <a:schemeClr val="dk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132" name="Google Shape;132;p25"/>
          <p:cNvSpPr/>
          <p:nvPr/>
        </p:nvSpPr>
        <p:spPr>
          <a:xfrm>
            <a:off x="214275" y="145827"/>
            <a:ext cx="8689800" cy="7398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33" name="Google Shape;133;p25"/>
          <p:cNvSpPr txBox="1"/>
          <p:nvPr/>
        </p:nvSpPr>
        <p:spPr>
          <a:xfrm>
            <a:off x="246425" y="145825"/>
            <a:ext cx="8625600" cy="6906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2200">
                <a:solidFill>
                  <a:schemeClr val="dk1"/>
                </a:solidFill>
                <a:latin typeface="Calibri"/>
                <a:ea typeface="Calibri"/>
                <a:cs typeface="Calibri"/>
                <a:sym typeface="Calibri"/>
              </a:rPr>
              <a:t>Acceptability of High Protein Brownies Made to Aid Wound Healing</a:t>
            </a:r>
            <a:endParaRPr sz="2200">
              <a:solidFill>
                <a:schemeClr val="dk1"/>
              </a:solidFill>
              <a:latin typeface="Calibri"/>
              <a:ea typeface="Calibri"/>
              <a:cs typeface="Calibri"/>
              <a:sym typeface="Calibri"/>
            </a:endParaRPr>
          </a:p>
          <a:p>
            <a:pPr marL="0" marR="0" lvl="0" indent="0" algn="l"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r>
              <a:rPr lang="en" sz="2200">
                <a:solidFill>
                  <a:schemeClr val="dk1"/>
                </a:solidFill>
                <a:latin typeface="Calibri"/>
                <a:ea typeface="Calibri"/>
                <a:cs typeface="Calibri"/>
                <a:sym typeface="Calibri"/>
              </a:rPr>
              <a:t>																</a:t>
            </a:r>
            <a:endParaRPr sz="300"/>
          </a:p>
          <a:p>
            <a:pPr marL="0" marR="0" lvl="0" indent="0" algn="l" rtl="0">
              <a:spcBef>
                <a:spcPts val="0"/>
              </a:spcBef>
              <a:spcAft>
                <a:spcPts val="0"/>
              </a:spcAft>
              <a:buNone/>
            </a:pPr>
            <a:endParaRPr sz="2300" b="1">
              <a:solidFill>
                <a:schemeClr val="dk1"/>
              </a:solidFill>
              <a:latin typeface="Calibri"/>
              <a:ea typeface="Calibri"/>
              <a:cs typeface="Calibri"/>
              <a:sym typeface="Calibri"/>
            </a:endParaRPr>
          </a:p>
        </p:txBody>
      </p:sp>
      <p:sp>
        <p:nvSpPr>
          <p:cNvPr id="134" name="Google Shape;134;p25"/>
          <p:cNvSpPr txBox="1"/>
          <p:nvPr/>
        </p:nvSpPr>
        <p:spPr>
          <a:xfrm>
            <a:off x="351300" y="572729"/>
            <a:ext cx="2712600" cy="271200"/>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r>
              <a:rPr lang="en" sz="1500">
                <a:solidFill>
                  <a:schemeClr val="dk1"/>
                </a:solidFill>
                <a:latin typeface="Calibri"/>
                <a:ea typeface="Calibri"/>
                <a:cs typeface="Calibri"/>
                <a:sym typeface="Calibri"/>
              </a:rPr>
              <a:t>TH. Carlson, KJ. Haney, JR. Orbeck</a:t>
            </a:r>
            <a:endParaRPr sz="1500">
              <a:solidFill>
                <a:schemeClr val="dk1"/>
              </a:solidFill>
              <a:latin typeface="Calibri"/>
              <a:ea typeface="Calibri"/>
              <a:cs typeface="Calibri"/>
              <a:sym typeface="Calibri"/>
            </a:endParaRPr>
          </a:p>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35" name="Google Shape;135;p25"/>
          <p:cNvSpPr txBox="1"/>
          <p:nvPr/>
        </p:nvSpPr>
        <p:spPr>
          <a:xfrm>
            <a:off x="132000" y="2286250"/>
            <a:ext cx="29319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Methods</a:t>
            </a:r>
            <a:endParaRPr sz="300"/>
          </a:p>
        </p:txBody>
      </p:sp>
      <p:sp>
        <p:nvSpPr>
          <p:cNvPr id="136" name="Google Shape;136;p25"/>
          <p:cNvSpPr txBox="1"/>
          <p:nvPr/>
        </p:nvSpPr>
        <p:spPr>
          <a:xfrm>
            <a:off x="7003047" y="1215526"/>
            <a:ext cx="2071323" cy="257751"/>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endParaRPr sz="300"/>
          </a:p>
        </p:txBody>
      </p:sp>
      <p:sp>
        <p:nvSpPr>
          <p:cNvPr id="137" name="Google Shape;137;p25"/>
          <p:cNvSpPr txBox="1"/>
          <p:nvPr/>
        </p:nvSpPr>
        <p:spPr>
          <a:xfrm>
            <a:off x="178075" y="1084375"/>
            <a:ext cx="28395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Introduction</a:t>
            </a:r>
            <a:endParaRPr sz="300"/>
          </a:p>
        </p:txBody>
      </p:sp>
      <p:sp>
        <p:nvSpPr>
          <p:cNvPr id="138" name="Google Shape;138;p25"/>
          <p:cNvSpPr txBox="1"/>
          <p:nvPr/>
        </p:nvSpPr>
        <p:spPr>
          <a:xfrm>
            <a:off x="250338" y="1388413"/>
            <a:ext cx="2695200" cy="848400"/>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r>
              <a:rPr lang="en" sz="800">
                <a:solidFill>
                  <a:schemeClr val="dk1"/>
                </a:solidFill>
                <a:latin typeface="Calibri"/>
                <a:ea typeface="Calibri"/>
                <a:cs typeface="Calibri"/>
                <a:sym typeface="Calibri"/>
              </a:rPr>
              <a:t>Previous research has shown that adequate protein intake during wound recovery guides the healing process at the desired rate; however more research is needed to determine the acceptability of foods with altered ingredients, specifically increased protein, in an attempt to increase consumption. The objective of this study was to examine the acceptability and sensory characteristics of high protein brownies. </a:t>
            </a:r>
            <a:endParaRPr sz="800">
              <a:solidFill>
                <a:schemeClr val="dk1"/>
              </a:solidFill>
              <a:latin typeface="Calibri"/>
              <a:ea typeface="Calibri"/>
              <a:cs typeface="Calibri"/>
              <a:sym typeface="Calibri"/>
            </a:endParaRPr>
          </a:p>
        </p:txBody>
      </p:sp>
      <p:sp>
        <p:nvSpPr>
          <p:cNvPr id="139" name="Google Shape;139;p25"/>
          <p:cNvSpPr txBox="1"/>
          <p:nvPr/>
        </p:nvSpPr>
        <p:spPr>
          <a:xfrm>
            <a:off x="3166170" y="2347168"/>
            <a:ext cx="46183" cy="162737"/>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0" name="Google Shape;140;p25"/>
          <p:cNvSpPr/>
          <p:nvPr/>
        </p:nvSpPr>
        <p:spPr>
          <a:xfrm>
            <a:off x="3173213" y="1008175"/>
            <a:ext cx="2848200" cy="4053300"/>
          </a:xfrm>
          <a:prstGeom prst="rect">
            <a:avLst/>
          </a:prstGeom>
          <a:noFill/>
          <a:ln w="12700" cap="flat" cmpd="sng">
            <a:solidFill>
              <a:schemeClr val="dk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41" name="Google Shape;141;p25"/>
          <p:cNvSpPr/>
          <p:nvPr/>
        </p:nvSpPr>
        <p:spPr>
          <a:xfrm>
            <a:off x="4163069" y="1720065"/>
            <a:ext cx="1101000" cy="2712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20950" tIns="10475" rIns="20950" bIns="104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42" name="Google Shape;142;p25"/>
          <p:cNvSpPr txBox="1"/>
          <p:nvPr/>
        </p:nvSpPr>
        <p:spPr>
          <a:xfrm>
            <a:off x="3181791" y="1065475"/>
            <a:ext cx="28395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Methods</a:t>
            </a:r>
            <a:endParaRPr sz="300"/>
          </a:p>
        </p:txBody>
      </p:sp>
      <p:sp>
        <p:nvSpPr>
          <p:cNvPr id="143" name="Google Shape;143;p25"/>
          <p:cNvSpPr txBox="1"/>
          <p:nvPr/>
        </p:nvSpPr>
        <p:spPr>
          <a:xfrm>
            <a:off x="3198066" y="3917413"/>
            <a:ext cx="27984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Results</a:t>
            </a:r>
            <a:endParaRPr sz="300"/>
          </a:p>
        </p:txBody>
      </p:sp>
      <p:sp>
        <p:nvSpPr>
          <p:cNvPr id="144" name="Google Shape;144;p25"/>
          <p:cNvSpPr txBox="1"/>
          <p:nvPr/>
        </p:nvSpPr>
        <p:spPr>
          <a:xfrm>
            <a:off x="6126024" y="2444125"/>
            <a:ext cx="28395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Conclusions</a:t>
            </a:r>
            <a:endParaRPr sz="300"/>
          </a:p>
        </p:txBody>
      </p:sp>
      <p:pic>
        <p:nvPicPr>
          <p:cNvPr id="145" name="Google Shape;145;p25"/>
          <p:cNvPicPr preferRelativeResize="0"/>
          <p:nvPr/>
        </p:nvPicPr>
        <p:blipFill rotWithShape="1">
          <a:blip r:embed="rId3">
            <a:alphaModFix/>
          </a:blip>
          <a:srcRect/>
          <a:stretch/>
        </p:blipFill>
        <p:spPr>
          <a:xfrm>
            <a:off x="7060416" y="543423"/>
            <a:ext cx="1248820" cy="319074"/>
          </a:xfrm>
          <a:prstGeom prst="rect">
            <a:avLst/>
          </a:prstGeom>
          <a:noFill/>
          <a:ln>
            <a:noFill/>
          </a:ln>
        </p:spPr>
      </p:pic>
      <p:sp>
        <p:nvSpPr>
          <p:cNvPr id="146" name="Google Shape;146;p25"/>
          <p:cNvSpPr txBox="1"/>
          <p:nvPr/>
        </p:nvSpPr>
        <p:spPr>
          <a:xfrm>
            <a:off x="810917" y="3819525"/>
            <a:ext cx="353831" cy="69250"/>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r>
              <a:rPr lang="en" sz="400">
                <a:solidFill>
                  <a:schemeClr val="dk1"/>
                </a:solidFill>
                <a:latin typeface="Calibri"/>
                <a:ea typeface="Calibri"/>
                <a:cs typeface="Calibri"/>
                <a:sym typeface="Calibri"/>
              </a:rPr>
              <a:t>Figure/Photo</a:t>
            </a:r>
            <a:endParaRPr sz="300"/>
          </a:p>
        </p:txBody>
      </p:sp>
      <p:sp>
        <p:nvSpPr>
          <p:cNvPr id="147" name="Google Shape;147;p25"/>
          <p:cNvSpPr txBox="1"/>
          <p:nvPr/>
        </p:nvSpPr>
        <p:spPr>
          <a:xfrm>
            <a:off x="3298313" y="1388575"/>
            <a:ext cx="2655000" cy="468900"/>
          </a:xfrm>
          <a:prstGeom prst="rect">
            <a:avLst/>
          </a:prstGeom>
          <a:noFill/>
          <a:ln>
            <a:noFill/>
          </a:ln>
        </p:spPr>
        <p:txBody>
          <a:bodyPr spcFirstLastPara="1" wrap="square" lIns="20950" tIns="10475" rIns="20950" bIns="10475" anchor="t" anchorCtr="0">
            <a:noAutofit/>
          </a:bodyPr>
          <a:lstStyle/>
          <a:p>
            <a:pPr marL="0" marR="0" lvl="0" indent="0" algn="l" rtl="0">
              <a:spcBef>
                <a:spcPts val="0"/>
              </a:spcBef>
              <a:spcAft>
                <a:spcPts val="0"/>
              </a:spcAft>
              <a:buNone/>
            </a:pPr>
            <a:r>
              <a:rPr lang="en" sz="800"/>
              <a:t>Brownies were displayed side by side and labeled using an indicative number as not to give away their identity; Figure 1.</a:t>
            </a:r>
            <a:endParaRPr sz="800"/>
          </a:p>
        </p:txBody>
      </p:sp>
      <p:sp>
        <p:nvSpPr>
          <p:cNvPr id="148" name="Google Shape;148;p25"/>
          <p:cNvSpPr txBox="1"/>
          <p:nvPr/>
        </p:nvSpPr>
        <p:spPr>
          <a:xfrm>
            <a:off x="6167000" y="3836675"/>
            <a:ext cx="27984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References</a:t>
            </a:r>
            <a:endParaRPr sz="300"/>
          </a:p>
        </p:txBody>
      </p:sp>
      <p:pic>
        <p:nvPicPr>
          <p:cNvPr id="149" name="Google Shape;149;p25"/>
          <p:cNvPicPr preferRelativeResize="0"/>
          <p:nvPr/>
        </p:nvPicPr>
        <p:blipFill rotWithShape="1">
          <a:blip r:embed="rId4">
            <a:alphaModFix/>
          </a:blip>
          <a:srcRect l="13888" t="6732" r="9845" b="12933"/>
          <a:stretch/>
        </p:blipFill>
        <p:spPr>
          <a:xfrm>
            <a:off x="248650" y="3331625"/>
            <a:ext cx="1032753" cy="1080749"/>
          </a:xfrm>
          <a:prstGeom prst="rect">
            <a:avLst/>
          </a:prstGeom>
          <a:noFill/>
          <a:ln>
            <a:noFill/>
          </a:ln>
        </p:spPr>
      </p:pic>
      <p:sp>
        <p:nvSpPr>
          <p:cNvPr id="150" name="Google Shape;150;p25"/>
          <p:cNvSpPr txBox="1"/>
          <p:nvPr/>
        </p:nvSpPr>
        <p:spPr>
          <a:xfrm>
            <a:off x="1470250" y="4665975"/>
            <a:ext cx="1521000" cy="271200"/>
          </a:xfrm>
          <a:prstGeom prst="rect">
            <a:avLst/>
          </a:prstGeom>
          <a:noFill/>
          <a:ln w="9525" cap="flat" cmpd="sng">
            <a:solidFill>
              <a:srgbClr val="000000"/>
            </a:solidFill>
            <a:prstDash val="solid"/>
            <a:round/>
            <a:headEnd type="none" w="sm" len="sm"/>
            <a:tailEnd type="none" w="sm" len="sm"/>
          </a:ln>
        </p:spPr>
        <p:txBody>
          <a:bodyPr spcFirstLastPara="1" wrap="square" lIns="20950" tIns="10475" rIns="20950" bIns="10475" anchor="t" anchorCtr="0">
            <a:noAutofit/>
          </a:bodyPr>
          <a:lstStyle/>
          <a:p>
            <a:pPr marL="0" marR="0" lvl="0" indent="0" algn="l" rtl="0">
              <a:spcBef>
                <a:spcPts val="0"/>
              </a:spcBef>
              <a:spcAft>
                <a:spcPts val="0"/>
              </a:spcAft>
              <a:buNone/>
            </a:pPr>
            <a:r>
              <a:rPr lang="en" sz="600">
                <a:solidFill>
                  <a:schemeClr val="dk1"/>
                </a:solidFill>
                <a:latin typeface="Calibri"/>
                <a:ea typeface="Calibri"/>
                <a:cs typeface="Calibri"/>
                <a:sym typeface="Calibri"/>
              </a:rPr>
              <a:t>Figure 2 displays the 9-point hedonic scale used by participants to rate preference</a:t>
            </a:r>
            <a:endParaRPr sz="600">
              <a:solidFill>
                <a:schemeClr val="dk1"/>
              </a:solidFill>
              <a:latin typeface="Calibri"/>
              <a:ea typeface="Calibri"/>
              <a:cs typeface="Calibri"/>
              <a:sym typeface="Calibri"/>
            </a:endParaRPr>
          </a:p>
        </p:txBody>
      </p:sp>
      <p:pic>
        <p:nvPicPr>
          <p:cNvPr id="151" name="Google Shape;151;p25"/>
          <p:cNvPicPr preferRelativeResize="0"/>
          <p:nvPr/>
        </p:nvPicPr>
        <p:blipFill rotWithShape="1">
          <a:blip r:embed="rId5">
            <a:alphaModFix/>
          </a:blip>
          <a:srcRect r="4003" b="6629"/>
          <a:stretch/>
        </p:blipFill>
        <p:spPr>
          <a:xfrm>
            <a:off x="1439800" y="3281742"/>
            <a:ext cx="1520999" cy="1260208"/>
          </a:xfrm>
          <a:prstGeom prst="rect">
            <a:avLst/>
          </a:prstGeom>
          <a:noFill/>
          <a:ln>
            <a:noFill/>
          </a:ln>
        </p:spPr>
      </p:pic>
      <p:pic>
        <p:nvPicPr>
          <p:cNvPr id="152" name="Google Shape;152;p25"/>
          <p:cNvPicPr preferRelativeResize="0"/>
          <p:nvPr/>
        </p:nvPicPr>
        <p:blipFill>
          <a:blip r:embed="rId6">
            <a:alphaModFix/>
          </a:blip>
          <a:stretch>
            <a:fillRect/>
          </a:stretch>
        </p:blipFill>
        <p:spPr>
          <a:xfrm>
            <a:off x="3251440" y="2754749"/>
            <a:ext cx="1195660" cy="1019650"/>
          </a:xfrm>
          <a:prstGeom prst="rect">
            <a:avLst/>
          </a:prstGeom>
          <a:noFill/>
          <a:ln w="12700" cap="flat" cmpd="sng">
            <a:solidFill>
              <a:schemeClr val="dk1"/>
            </a:solidFill>
            <a:prstDash val="solid"/>
            <a:miter lim="8000"/>
            <a:headEnd type="none" w="sm" len="sm"/>
            <a:tailEnd type="none" w="sm" len="sm"/>
          </a:ln>
        </p:spPr>
      </p:pic>
      <p:sp>
        <p:nvSpPr>
          <p:cNvPr id="153" name="Google Shape;153;p25"/>
          <p:cNvSpPr txBox="1"/>
          <p:nvPr/>
        </p:nvSpPr>
        <p:spPr>
          <a:xfrm>
            <a:off x="3249650" y="4267275"/>
            <a:ext cx="2695200" cy="690600"/>
          </a:xfrm>
          <a:prstGeom prst="rect">
            <a:avLst/>
          </a:prstGeom>
          <a:noFill/>
          <a:ln>
            <a:noFill/>
          </a:ln>
        </p:spPr>
        <p:txBody>
          <a:bodyPr spcFirstLastPara="1" wrap="square" lIns="20950" tIns="10475" rIns="20950" bIns="10475" anchor="t" anchorCtr="0">
            <a:noAutofit/>
          </a:bodyPr>
          <a:lstStyle/>
          <a:p>
            <a:pPr marL="0" lvl="0" indent="0" algn="l" rtl="0">
              <a:lnSpc>
                <a:spcPct val="100000"/>
              </a:lnSpc>
              <a:spcBef>
                <a:spcPts val="0"/>
              </a:spcBef>
              <a:spcAft>
                <a:spcPts val="0"/>
              </a:spcAft>
              <a:buClr>
                <a:schemeClr val="dk1"/>
              </a:buClr>
              <a:buSzPts val="1100"/>
              <a:buFont typeface="Arial"/>
              <a:buNone/>
            </a:pPr>
            <a:r>
              <a:rPr lang="en" sz="800">
                <a:solidFill>
                  <a:schemeClr val="dk1"/>
                </a:solidFill>
                <a:latin typeface="Calibri"/>
                <a:ea typeface="Calibri"/>
                <a:cs typeface="Calibri"/>
                <a:sym typeface="Calibri"/>
              </a:rPr>
              <a:t>Analysis of the sensory characteristics concluded that none of the five attributes surveyed was statistically significant. Participants did report liking the flavor of the control sample no more than the flavor of the experimental sample [t(19)=1, p=.52); the experimental sample was not preferred (p= 0.82).</a:t>
            </a:r>
            <a:endParaRPr sz="800">
              <a:solidFill>
                <a:schemeClr val="dk1"/>
              </a:solidFill>
              <a:latin typeface="Calibri"/>
              <a:ea typeface="Calibri"/>
              <a:cs typeface="Calibri"/>
              <a:sym typeface="Calibri"/>
            </a:endParaRPr>
          </a:p>
        </p:txBody>
      </p:sp>
      <p:sp>
        <p:nvSpPr>
          <p:cNvPr id="154" name="Google Shape;154;p25"/>
          <p:cNvSpPr txBox="1"/>
          <p:nvPr/>
        </p:nvSpPr>
        <p:spPr>
          <a:xfrm>
            <a:off x="3468150" y="1915075"/>
            <a:ext cx="851400" cy="631200"/>
          </a:xfrm>
          <a:prstGeom prst="rect">
            <a:avLst/>
          </a:prstGeom>
          <a:noFill/>
          <a:ln w="9525" cap="flat" cmpd="sng">
            <a:solidFill>
              <a:srgbClr val="000000"/>
            </a:solidFill>
            <a:prstDash val="solid"/>
            <a:round/>
            <a:headEnd type="none" w="sm" len="sm"/>
            <a:tailEnd type="none" w="sm" len="sm"/>
          </a:ln>
        </p:spPr>
        <p:txBody>
          <a:bodyPr spcFirstLastPara="1" wrap="square" lIns="20950" tIns="10475" rIns="20950" bIns="10475" anchor="t" anchorCtr="0">
            <a:noAutofit/>
          </a:bodyPr>
          <a:lstStyle/>
          <a:p>
            <a:pPr marL="0" lvl="0" indent="0" algn="l" rtl="0">
              <a:lnSpc>
                <a:spcPct val="100000"/>
              </a:lnSpc>
              <a:spcBef>
                <a:spcPts val="0"/>
              </a:spcBef>
              <a:spcAft>
                <a:spcPts val="0"/>
              </a:spcAft>
              <a:buSzPts val="1100"/>
              <a:buNone/>
            </a:pPr>
            <a:r>
              <a:rPr lang="en" sz="600">
                <a:solidFill>
                  <a:schemeClr val="dk1"/>
                </a:solidFill>
                <a:latin typeface="Calibri"/>
                <a:ea typeface="Calibri"/>
                <a:cs typeface="Calibri"/>
                <a:sym typeface="Calibri"/>
              </a:rPr>
              <a:t>Nutrition Labels: Figure 3, on the right, is the  control nutrition label. Figure 4 , on right, is the experimental nutrition label.</a:t>
            </a:r>
            <a:endParaRPr sz="600">
              <a:solidFill>
                <a:schemeClr val="dk1"/>
              </a:solidFill>
              <a:latin typeface="Calibri"/>
              <a:ea typeface="Calibri"/>
              <a:cs typeface="Calibri"/>
              <a:sym typeface="Calibri"/>
            </a:endParaRPr>
          </a:p>
        </p:txBody>
      </p:sp>
      <p:pic>
        <p:nvPicPr>
          <p:cNvPr id="155" name="Google Shape;155;p25"/>
          <p:cNvPicPr preferRelativeResize="0"/>
          <p:nvPr/>
        </p:nvPicPr>
        <p:blipFill>
          <a:blip r:embed="rId7">
            <a:alphaModFix/>
          </a:blip>
          <a:stretch>
            <a:fillRect/>
          </a:stretch>
        </p:blipFill>
        <p:spPr>
          <a:xfrm>
            <a:off x="6308888" y="1362800"/>
            <a:ext cx="1650087" cy="1080750"/>
          </a:xfrm>
          <a:prstGeom prst="rect">
            <a:avLst/>
          </a:prstGeom>
          <a:noFill/>
          <a:ln>
            <a:noFill/>
          </a:ln>
        </p:spPr>
      </p:pic>
      <p:sp>
        <p:nvSpPr>
          <p:cNvPr id="156" name="Google Shape;156;p25"/>
          <p:cNvSpPr txBox="1"/>
          <p:nvPr/>
        </p:nvSpPr>
        <p:spPr>
          <a:xfrm>
            <a:off x="6253650" y="2757451"/>
            <a:ext cx="2595300" cy="1179600"/>
          </a:xfrm>
          <a:prstGeom prst="rect">
            <a:avLst/>
          </a:prstGeom>
          <a:noFill/>
          <a:ln>
            <a:noFill/>
          </a:ln>
        </p:spPr>
        <p:txBody>
          <a:bodyPr spcFirstLastPara="1" wrap="square" lIns="20950" tIns="10475" rIns="20950" bIns="10475" anchor="t" anchorCtr="0">
            <a:noAutofit/>
          </a:bodyPr>
          <a:lstStyle/>
          <a:p>
            <a:pPr marL="0" lvl="0" indent="0" algn="l" rtl="0">
              <a:lnSpc>
                <a:spcPct val="100000"/>
              </a:lnSpc>
              <a:spcBef>
                <a:spcPts val="0"/>
              </a:spcBef>
              <a:spcAft>
                <a:spcPts val="0"/>
              </a:spcAft>
              <a:buClr>
                <a:schemeClr val="dk1"/>
              </a:buClr>
              <a:buSzPts val="1100"/>
              <a:buFont typeface="Arial"/>
              <a:buNone/>
            </a:pPr>
            <a:r>
              <a:rPr lang="en" sz="800">
                <a:solidFill>
                  <a:schemeClr val="dk1"/>
                </a:solidFill>
                <a:latin typeface="Calibri"/>
                <a:ea typeface="Calibri"/>
                <a:cs typeface="Calibri"/>
                <a:sym typeface="Calibri"/>
              </a:rPr>
              <a:t>This outcome provides supporting evidence that high protein brownies are no less preferred than low protein, high sugar control brownies. The high protein brownies are an acceptable and more nutritious replacement for traditional brownies to be consumed by wound healing individuals. Further research should be conducted to test acceptance in a clinical setting. Further research is needed to assess the taste preferences and healing effects in a clinical setting.</a:t>
            </a:r>
            <a:endParaRPr sz="800">
              <a:solidFill>
                <a:schemeClr val="dk1"/>
              </a:solidFill>
              <a:latin typeface="Calibri"/>
              <a:ea typeface="Calibri"/>
              <a:cs typeface="Calibri"/>
              <a:sym typeface="Calibri"/>
            </a:endParaRPr>
          </a:p>
          <a:p>
            <a:pPr marL="0" marR="0" lvl="0" indent="0" algn="l" rtl="0">
              <a:spcBef>
                <a:spcPts val="0"/>
              </a:spcBef>
              <a:spcAft>
                <a:spcPts val="0"/>
              </a:spcAft>
              <a:buNone/>
            </a:pPr>
            <a:endParaRPr sz="800"/>
          </a:p>
        </p:txBody>
      </p:sp>
      <p:pic>
        <p:nvPicPr>
          <p:cNvPr id="157" name="Google Shape;157;p25"/>
          <p:cNvPicPr preferRelativeResize="0"/>
          <p:nvPr/>
        </p:nvPicPr>
        <p:blipFill>
          <a:blip r:embed="rId8">
            <a:alphaModFix/>
          </a:blip>
          <a:stretch>
            <a:fillRect/>
          </a:stretch>
        </p:blipFill>
        <p:spPr>
          <a:xfrm>
            <a:off x="4566059" y="1879262"/>
            <a:ext cx="616553" cy="1019651"/>
          </a:xfrm>
          <a:prstGeom prst="rect">
            <a:avLst/>
          </a:prstGeom>
          <a:noFill/>
          <a:ln w="19050" cap="flat" cmpd="sng">
            <a:solidFill>
              <a:srgbClr val="000000"/>
            </a:solidFill>
            <a:prstDash val="solid"/>
            <a:round/>
            <a:headEnd type="none" w="sm" len="sm"/>
            <a:tailEnd type="none" w="sm" len="sm"/>
          </a:ln>
        </p:spPr>
      </p:pic>
      <p:sp>
        <p:nvSpPr>
          <p:cNvPr id="158" name="Google Shape;158;p25"/>
          <p:cNvSpPr txBox="1"/>
          <p:nvPr/>
        </p:nvSpPr>
        <p:spPr>
          <a:xfrm>
            <a:off x="6253650" y="4188375"/>
            <a:ext cx="2595300" cy="848400"/>
          </a:xfrm>
          <a:prstGeom prst="rect">
            <a:avLst/>
          </a:prstGeom>
          <a:noFill/>
          <a:ln>
            <a:noFill/>
          </a:ln>
        </p:spPr>
        <p:txBody>
          <a:bodyPr spcFirstLastPara="1" wrap="square" lIns="20950" tIns="10475" rIns="20950" bIns="10475" anchor="t" anchorCtr="0">
            <a:noAutofit/>
          </a:bodyPr>
          <a:lstStyle/>
          <a:p>
            <a:pPr marL="0" lvl="0" indent="0" algn="l" rtl="0">
              <a:spcBef>
                <a:spcPts val="0"/>
              </a:spcBef>
              <a:spcAft>
                <a:spcPts val="0"/>
              </a:spcAft>
              <a:buNone/>
            </a:pPr>
            <a:r>
              <a:rPr lang="en" sz="600">
                <a:solidFill>
                  <a:schemeClr val="dk1"/>
                </a:solidFill>
                <a:highlight>
                  <a:schemeClr val="lt1"/>
                </a:highlight>
                <a:latin typeface="Calibri"/>
                <a:ea typeface="Calibri"/>
                <a:cs typeface="Calibri"/>
                <a:sym typeface="Calibri"/>
              </a:rPr>
              <a:t>Demling R.H., DeSanti L. Increased protein intake during the recovery phase after</a:t>
            </a:r>
            <a:endParaRPr sz="600">
              <a:solidFill>
                <a:schemeClr val="dk1"/>
              </a:solidFill>
              <a:highlight>
                <a:schemeClr val="lt1"/>
              </a:highlight>
              <a:latin typeface="Calibri"/>
              <a:ea typeface="Calibri"/>
              <a:cs typeface="Calibri"/>
              <a:sym typeface="Calibri"/>
            </a:endParaRPr>
          </a:p>
          <a:p>
            <a:pPr marL="0" lvl="0" indent="0" algn="l" rtl="0">
              <a:spcBef>
                <a:spcPts val="0"/>
              </a:spcBef>
              <a:spcAft>
                <a:spcPts val="0"/>
              </a:spcAft>
              <a:buNone/>
            </a:pPr>
            <a:r>
              <a:rPr lang="en" sz="600">
                <a:solidFill>
                  <a:schemeClr val="dk1"/>
                </a:solidFill>
                <a:highlight>
                  <a:schemeClr val="lt1"/>
                </a:highlight>
                <a:latin typeface="Calibri"/>
                <a:ea typeface="Calibri"/>
                <a:cs typeface="Calibri"/>
                <a:sym typeface="Calibri"/>
              </a:rPr>
              <a:t>        severe burns increases body weight gain and muscle function. J. Burn Care </a:t>
            </a:r>
            <a:endParaRPr sz="600">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 sz="600">
                <a:solidFill>
                  <a:schemeClr val="dk1"/>
                </a:solidFill>
                <a:highlight>
                  <a:schemeClr val="lt1"/>
                </a:highlight>
                <a:latin typeface="Calibri"/>
                <a:ea typeface="Calibri"/>
                <a:cs typeface="Calibri"/>
                <a:sym typeface="Calibri"/>
              </a:rPr>
              <a:t>        Rehabil. 1998;19:161–168. doi: 10.1097/00004630-199803000-00015</a:t>
            </a:r>
            <a:endParaRPr sz="600">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 sz="600">
                <a:solidFill>
                  <a:schemeClr val="dk1"/>
                </a:solidFill>
                <a:highlight>
                  <a:schemeClr val="lt1"/>
                </a:highlight>
                <a:latin typeface="Calibri"/>
                <a:ea typeface="Calibri"/>
                <a:cs typeface="Calibri"/>
                <a:sym typeface="Calibri"/>
              </a:rPr>
              <a:t>Molnar JA, Underdown MJ, Clark WA. Nutrition and Chronic Wounds. </a:t>
            </a:r>
            <a:r>
              <a:rPr lang="en" sz="600" i="1">
                <a:solidFill>
                  <a:schemeClr val="dk1"/>
                </a:solidFill>
                <a:highlight>
                  <a:schemeClr val="lt1"/>
                </a:highlight>
                <a:latin typeface="Calibri"/>
                <a:ea typeface="Calibri"/>
                <a:cs typeface="Calibri"/>
                <a:sym typeface="Calibri"/>
              </a:rPr>
              <a:t>Adv Wound</a:t>
            </a:r>
            <a:endParaRPr sz="600" i="1">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 sz="600" i="1">
                <a:solidFill>
                  <a:schemeClr val="dk1"/>
                </a:solidFill>
                <a:highlight>
                  <a:schemeClr val="lt1"/>
                </a:highlight>
                <a:latin typeface="Calibri"/>
                <a:ea typeface="Calibri"/>
                <a:cs typeface="Calibri"/>
                <a:sym typeface="Calibri"/>
              </a:rPr>
              <a:t>        Care (New Rochelle)</a:t>
            </a:r>
            <a:r>
              <a:rPr lang="en" sz="600">
                <a:solidFill>
                  <a:schemeClr val="dk1"/>
                </a:solidFill>
                <a:highlight>
                  <a:schemeClr val="lt1"/>
                </a:highlight>
                <a:latin typeface="Calibri"/>
                <a:ea typeface="Calibri"/>
                <a:cs typeface="Calibri"/>
                <a:sym typeface="Calibri"/>
              </a:rPr>
              <a:t>. 2014;3(11):663-681.</a:t>
            </a:r>
            <a:endParaRPr sz="6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600">
                <a:solidFill>
                  <a:schemeClr val="dk1"/>
                </a:solidFill>
                <a:highlight>
                  <a:schemeClr val="lt1"/>
                </a:highlight>
                <a:latin typeface="Calibri"/>
                <a:ea typeface="Calibri"/>
                <a:cs typeface="Calibri"/>
                <a:sym typeface="Calibri"/>
              </a:rPr>
              <a:t>Molnar J. A., Underdown M. J., Clark W. A. Nutrition and Chronic Wounds. </a:t>
            </a:r>
            <a:endParaRPr sz="600">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 sz="600" i="1">
                <a:solidFill>
                  <a:schemeClr val="dk1"/>
                </a:solidFill>
                <a:highlight>
                  <a:schemeClr val="lt1"/>
                </a:highlight>
                <a:latin typeface="Calibri"/>
                <a:ea typeface="Calibri"/>
                <a:cs typeface="Calibri"/>
                <a:sym typeface="Calibri"/>
              </a:rPr>
              <a:t>        Advances in Wound Care</a:t>
            </a:r>
            <a:r>
              <a:rPr lang="en" sz="600">
                <a:solidFill>
                  <a:schemeClr val="dk1"/>
                </a:solidFill>
                <a:highlight>
                  <a:schemeClr val="lt1"/>
                </a:highlight>
                <a:latin typeface="Calibri"/>
                <a:ea typeface="Calibri"/>
                <a:cs typeface="Calibri"/>
                <a:sym typeface="Calibri"/>
              </a:rPr>
              <a:t>. 2014;3(11):663–681. doi: </a:t>
            </a:r>
            <a:endParaRPr sz="600">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 sz="600">
                <a:solidFill>
                  <a:schemeClr val="dk1"/>
                </a:solidFill>
                <a:highlight>
                  <a:schemeClr val="lt1"/>
                </a:highlight>
                <a:latin typeface="Calibri"/>
                <a:ea typeface="Calibri"/>
                <a:cs typeface="Calibri"/>
                <a:sym typeface="Calibri"/>
              </a:rPr>
              <a:t>        10.1089/wound.2014.0530. </a:t>
            </a:r>
            <a:endParaRPr sz="600">
              <a:solidFill>
                <a:schemeClr val="dk1"/>
              </a:solidFill>
              <a:highlight>
                <a:schemeClr val="lt1"/>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6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600">
              <a:solidFill>
                <a:schemeClr val="dk1"/>
              </a:solidFill>
              <a:highlight>
                <a:schemeClr val="lt1"/>
              </a:highlight>
              <a:uFill>
                <a:noFill/>
              </a:uFill>
              <a:latin typeface="Calibri"/>
              <a:ea typeface="Calibri"/>
              <a:cs typeface="Calibri"/>
              <a:sym typeface="Calibri"/>
              <a:hlinkClick r:id="rId9"/>
            </a:endParaRPr>
          </a:p>
          <a:p>
            <a:pPr marL="0" lvl="0" indent="0" algn="l" rtl="0">
              <a:lnSpc>
                <a:spcPct val="100000"/>
              </a:lnSpc>
              <a:spcBef>
                <a:spcPts val="0"/>
              </a:spcBef>
              <a:spcAft>
                <a:spcPts val="0"/>
              </a:spcAft>
              <a:buSzPts val="1100"/>
              <a:buNone/>
            </a:pPr>
            <a:r>
              <a:rPr lang="en" sz="600">
                <a:solidFill>
                  <a:schemeClr val="dk1"/>
                </a:solidFill>
                <a:latin typeface="Calibri"/>
                <a:ea typeface="Calibri"/>
                <a:cs typeface="Calibri"/>
                <a:sym typeface="Calibri"/>
              </a:rPr>
              <a:t> </a:t>
            </a:r>
            <a:endParaRPr sz="6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latin typeface="Calibri"/>
              <a:ea typeface="Calibri"/>
              <a:cs typeface="Calibri"/>
              <a:sym typeface="Calibri"/>
            </a:endParaRPr>
          </a:p>
        </p:txBody>
      </p:sp>
      <p:pic>
        <p:nvPicPr>
          <p:cNvPr id="159" name="Google Shape;159;p25"/>
          <p:cNvPicPr preferRelativeResize="0"/>
          <p:nvPr/>
        </p:nvPicPr>
        <p:blipFill>
          <a:blip r:embed="rId10">
            <a:alphaModFix/>
          </a:blip>
          <a:stretch>
            <a:fillRect/>
          </a:stretch>
        </p:blipFill>
        <p:spPr>
          <a:xfrm>
            <a:off x="5301572" y="1872463"/>
            <a:ext cx="616553" cy="1019651"/>
          </a:xfrm>
          <a:prstGeom prst="rect">
            <a:avLst/>
          </a:prstGeom>
          <a:noFill/>
          <a:ln w="19050" cap="flat" cmpd="sng">
            <a:solidFill>
              <a:srgbClr val="000000"/>
            </a:solidFill>
            <a:prstDash val="solid"/>
            <a:miter lim="8000"/>
            <a:headEnd type="none" w="sm" len="sm"/>
            <a:tailEnd type="none" w="sm" len="sm"/>
          </a:ln>
        </p:spPr>
      </p:pic>
      <p:sp>
        <p:nvSpPr>
          <p:cNvPr id="160" name="Google Shape;160;p25"/>
          <p:cNvSpPr txBox="1"/>
          <p:nvPr/>
        </p:nvSpPr>
        <p:spPr>
          <a:xfrm>
            <a:off x="245788" y="2603975"/>
            <a:ext cx="2695200" cy="848400"/>
          </a:xfrm>
          <a:prstGeom prst="rect">
            <a:avLst/>
          </a:prstGeom>
          <a:noFill/>
          <a:ln>
            <a:noFill/>
          </a:ln>
        </p:spPr>
        <p:txBody>
          <a:bodyPr spcFirstLastPara="1" wrap="square" lIns="20950" tIns="10475" rIns="20950" bIns="10475" anchor="t" anchorCtr="0">
            <a:noAutofit/>
          </a:bodyPr>
          <a:lstStyle/>
          <a:p>
            <a:pPr marL="0" lvl="0" indent="0" algn="l" rtl="0">
              <a:spcBef>
                <a:spcPts val="0"/>
              </a:spcBef>
              <a:spcAft>
                <a:spcPts val="0"/>
              </a:spcAft>
              <a:buClr>
                <a:schemeClr val="dk1"/>
              </a:buClr>
              <a:buSzPts val="1100"/>
              <a:buFont typeface="Arial"/>
              <a:buNone/>
            </a:pPr>
            <a:r>
              <a:rPr lang="en" sz="800">
                <a:solidFill>
                  <a:schemeClr val="dk1"/>
                </a:solidFill>
                <a:latin typeface="Calibri"/>
                <a:ea typeface="Calibri"/>
                <a:cs typeface="Calibri"/>
                <a:sym typeface="Calibri"/>
              </a:rPr>
              <a:t>Twenty college students and faculty members were randomly selected to taste-test the brownies and rated their preference of texture, flavor, flavor intensity, sweetness, and overall preference on 9-point hedonic scales; as well as to indicate which brownie they preferred.</a:t>
            </a:r>
            <a:endParaRPr sz="800">
              <a:solidFill>
                <a:schemeClr val="dk1"/>
              </a:solidFill>
              <a:latin typeface="Calibri"/>
              <a:ea typeface="Calibri"/>
              <a:cs typeface="Calibri"/>
              <a:sym typeface="Calibri"/>
            </a:endParaRPr>
          </a:p>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161" name="Google Shape;161;p25"/>
          <p:cNvSpPr txBox="1"/>
          <p:nvPr/>
        </p:nvSpPr>
        <p:spPr>
          <a:xfrm>
            <a:off x="6130875" y="1051575"/>
            <a:ext cx="2839500" cy="257700"/>
          </a:xfrm>
          <a:prstGeom prst="rect">
            <a:avLst/>
          </a:prstGeom>
          <a:noFill/>
          <a:ln>
            <a:noFill/>
          </a:ln>
        </p:spPr>
        <p:txBody>
          <a:bodyPr spcFirstLastPara="1" wrap="square" lIns="20950" tIns="10475" rIns="20950" bIns="10475" anchor="t" anchorCtr="0">
            <a:noAutofit/>
          </a:bodyPr>
          <a:lstStyle/>
          <a:p>
            <a:pPr marL="0" marR="0" lvl="0" indent="0" algn="ctr" rtl="0">
              <a:spcBef>
                <a:spcPts val="0"/>
              </a:spcBef>
              <a:spcAft>
                <a:spcPts val="0"/>
              </a:spcAft>
              <a:buNone/>
            </a:pPr>
            <a:r>
              <a:rPr lang="en" sz="1900" b="1">
                <a:solidFill>
                  <a:schemeClr val="dk1"/>
                </a:solidFill>
                <a:latin typeface="Calibri"/>
                <a:ea typeface="Calibri"/>
                <a:cs typeface="Calibri"/>
                <a:sym typeface="Calibri"/>
              </a:rPr>
              <a:t>Results</a:t>
            </a:r>
            <a:endParaRPr sz="300"/>
          </a:p>
        </p:txBody>
      </p:sp>
      <p:sp>
        <p:nvSpPr>
          <p:cNvPr id="162" name="Google Shape;162;p25"/>
          <p:cNvSpPr txBox="1"/>
          <p:nvPr/>
        </p:nvSpPr>
        <p:spPr>
          <a:xfrm>
            <a:off x="214275" y="4465750"/>
            <a:ext cx="1195500" cy="543600"/>
          </a:xfrm>
          <a:prstGeom prst="rect">
            <a:avLst/>
          </a:prstGeom>
          <a:noFill/>
          <a:ln w="9525" cap="flat" cmpd="sng">
            <a:solidFill>
              <a:srgbClr val="000000"/>
            </a:solidFill>
            <a:prstDash val="solid"/>
            <a:round/>
            <a:headEnd type="none" w="sm" len="sm"/>
            <a:tailEnd type="none" w="sm" len="sm"/>
          </a:ln>
        </p:spPr>
        <p:txBody>
          <a:bodyPr spcFirstLastPara="1" wrap="square" lIns="20950" tIns="10475" rIns="20950" bIns="10475" anchor="t" anchorCtr="0">
            <a:noAutofit/>
          </a:bodyPr>
          <a:lstStyle/>
          <a:p>
            <a:pPr marL="0" lvl="0" indent="0" algn="l" rtl="0">
              <a:spcBef>
                <a:spcPts val="0"/>
              </a:spcBef>
              <a:spcAft>
                <a:spcPts val="0"/>
              </a:spcAft>
              <a:buClr>
                <a:schemeClr val="dk1"/>
              </a:buClr>
              <a:buSzPts val="1100"/>
              <a:buFont typeface="Arial"/>
              <a:buNone/>
            </a:pPr>
            <a:r>
              <a:rPr lang="en" sz="600">
                <a:solidFill>
                  <a:schemeClr val="dk1"/>
                </a:solidFill>
                <a:latin typeface="Calibri"/>
                <a:ea typeface="Calibri"/>
                <a:cs typeface="Calibri"/>
                <a:sym typeface="Calibri"/>
              </a:rPr>
              <a:t>Figure 1 shows samples displayed side by side, the control and experimental brownies each having a random number, for participants to  evaluate. </a:t>
            </a:r>
            <a:endParaRPr sz="600">
              <a:solidFill>
                <a:schemeClr val="dk1"/>
              </a:solidFill>
              <a:latin typeface="Calibri"/>
              <a:ea typeface="Calibri"/>
              <a:cs typeface="Calibri"/>
              <a:sym typeface="Calibri"/>
            </a:endParaRPr>
          </a:p>
        </p:txBody>
      </p:sp>
      <p:sp>
        <p:nvSpPr>
          <p:cNvPr id="163" name="Google Shape;163;p25"/>
          <p:cNvSpPr txBox="1"/>
          <p:nvPr/>
        </p:nvSpPr>
        <p:spPr>
          <a:xfrm>
            <a:off x="4634775" y="3240625"/>
            <a:ext cx="1248900" cy="319200"/>
          </a:xfrm>
          <a:prstGeom prst="rect">
            <a:avLst/>
          </a:prstGeom>
          <a:noFill/>
          <a:ln w="9525" cap="flat" cmpd="sng">
            <a:solidFill>
              <a:srgbClr val="000000"/>
            </a:solidFill>
            <a:prstDash val="solid"/>
            <a:round/>
            <a:headEnd type="none" w="sm" len="sm"/>
            <a:tailEnd type="none" w="sm" len="sm"/>
          </a:ln>
        </p:spPr>
        <p:txBody>
          <a:bodyPr spcFirstLastPara="1" wrap="square" lIns="20950" tIns="10475" rIns="20950" bIns="10475" anchor="t" anchorCtr="0">
            <a:noAutofit/>
          </a:bodyPr>
          <a:lstStyle/>
          <a:p>
            <a:pPr marL="0" lvl="0" indent="0" algn="l" rtl="0">
              <a:spcBef>
                <a:spcPts val="0"/>
              </a:spcBef>
              <a:spcAft>
                <a:spcPts val="0"/>
              </a:spcAft>
              <a:buClr>
                <a:schemeClr val="dk1"/>
              </a:buClr>
              <a:buSzPts val="1100"/>
              <a:buFont typeface="Arial"/>
              <a:buNone/>
            </a:pPr>
            <a:r>
              <a:rPr lang="en" sz="600">
                <a:solidFill>
                  <a:schemeClr val="dk1"/>
                </a:solidFill>
                <a:latin typeface="Calibri"/>
                <a:ea typeface="Calibri"/>
                <a:cs typeface="Calibri"/>
                <a:sym typeface="Calibri"/>
              </a:rPr>
              <a:t>Figure 5 (left) is a table of ingredients and ingredient amounts  of both brownies side by side</a:t>
            </a:r>
            <a:endParaRPr sz="600">
              <a:solidFill>
                <a:schemeClr val="dk1"/>
              </a:solidFill>
              <a:latin typeface="Calibri"/>
              <a:ea typeface="Calibri"/>
              <a:cs typeface="Calibri"/>
              <a:sym typeface="Calibri"/>
            </a:endParaRPr>
          </a:p>
        </p:txBody>
      </p:sp>
      <p:sp>
        <p:nvSpPr>
          <p:cNvPr id="164" name="Google Shape;164;p25"/>
          <p:cNvSpPr txBox="1"/>
          <p:nvPr/>
        </p:nvSpPr>
        <p:spPr>
          <a:xfrm>
            <a:off x="8110050" y="1534500"/>
            <a:ext cx="738900" cy="848400"/>
          </a:xfrm>
          <a:prstGeom prst="rect">
            <a:avLst/>
          </a:prstGeom>
          <a:noFill/>
          <a:ln w="9525" cap="flat" cmpd="sng">
            <a:solidFill>
              <a:srgbClr val="000000"/>
            </a:solidFill>
            <a:prstDash val="solid"/>
            <a:round/>
            <a:headEnd type="none" w="sm" len="sm"/>
            <a:tailEnd type="none" w="sm" len="sm"/>
          </a:ln>
        </p:spPr>
        <p:txBody>
          <a:bodyPr spcFirstLastPara="1" wrap="square" lIns="20950" tIns="10475" rIns="20950" bIns="10475" anchor="t" anchorCtr="0">
            <a:noAutofit/>
          </a:bodyPr>
          <a:lstStyle/>
          <a:p>
            <a:pPr marL="0" lvl="0" indent="0" algn="l" rtl="0">
              <a:spcBef>
                <a:spcPts val="0"/>
              </a:spcBef>
              <a:spcAft>
                <a:spcPts val="0"/>
              </a:spcAft>
              <a:buNone/>
            </a:pPr>
            <a:r>
              <a:rPr lang="en" sz="600">
                <a:solidFill>
                  <a:schemeClr val="dk1"/>
                </a:solidFill>
                <a:latin typeface="Calibri"/>
                <a:ea typeface="Calibri"/>
                <a:cs typeface="Calibri"/>
                <a:sym typeface="Calibri"/>
              </a:rPr>
              <a:t>Figure 6  (right) illustrates mean differences in the sensory characteristics of the control and experimental brownies. </a:t>
            </a:r>
            <a:endParaRPr sz="600">
              <a:solidFill>
                <a:schemeClr val="dk1"/>
              </a:solidFill>
              <a:latin typeface="Calibri"/>
              <a:ea typeface="Calibri"/>
              <a:cs typeface="Calibri"/>
              <a:sym typeface="Calibri"/>
            </a:endParaRPr>
          </a:p>
          <a:p>
            <a:pPr marL="0" lvl="0" indent="0" algn="l" rtl="0">
              <a:spcBef>
                <a:spcPts val="0"/>
              </a:spcBef>
              <a:spcAft>
                <a:spcPts val="0"/>
              </a:spcAft>
              <a:buNone/>
            </a:pPr>
            <a:endParaRPr sz="6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505</Words>
  <Application>Microsoft Macintosh PowerPoint</Application>
  <PresentationFormat>On-screen Show (16:9)</PresentationFormat>
  <Paragraphs>34</Paragraphs>
  <Slides>1</Slides>
  <Notes>1</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vt:i4>
      </vt:variant>
    </vt:vector>
  </HeadingPairs>
  <TitlesOfParts>
    <vt:vector size="5" baseType="lpstr">
      <vt:lpstr>Arial</vt:lpstr>
      <vt:lpstr>Calibri</vt:lpstr>
      <vt:lpstr>Simple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Taryn Tumbleson</cp:lastModifiedBy>
  <cp:revision>1</cp:revision>
  <dcterms:modified xsi:type="dcterms:W3CDTF">2019-04-16T20:48:47Z</dcterms:modified>
</cp:coreProperties>
</file>